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60" r:id="rId4"/>
    <p:sldId id="265" r:id="rId5"/>
    <p:sldId id="275" r:id="rId6"/>
    <p:sldId id="276" r:id="rId7"/>
    <p:sldId id="259" r:id="rId8"/>
    <p:sldId id="262" r:id="rId9"/>
    <p:sldId id="264" r:id="rId10"/>
    <p:sldId id="266" r:id="rId11"/>
    <p:sldId id="277" r:id="rId12"/>
    <p:sldId id="278" r:id="rId13"/>
    <p:sldId id="267" r:id="rId14"/>
    <p:sldId id="268" r:id="rId15"/>
    <p:sldId id="269" r:id="rId16"/>
    <p:sldId id="270" r:id="rId17"/>
    <p:sldId id="271" r:id="rId18"/>
    <p:sldId id="272" r:id="rId19"/>
    <p:sldId id="273" r:id="rId20"/>
    <p:sldId id="274" r:id="rId21"/>
    <p:sldId id="263"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91" d="100"/>
          <a:sy n="91" d="100"/>
        </p:scale>
        <p:origin x="-121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03E8F-422D-434A-BCDA-235E95825678}" type="datetimeFigureOut">
              <a:rPr lang="it-IT" smtClean="0"/>
              <a:pPr/>
              <a:t>29/11/2020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64585E-DDEF-43E9-8B4C-440F0E80FF02}" type="slidenum">
              <a:rPr lang="it-IT" smtClean="0"/>
              <a:pPr/>
              <a:t>‹N›</a:t>
            </a:fld>
            <a:endParaRPr lang="it-IT"/>
          </a:p>
        </p:txBody>
      </p:sp>
    </p:spTree>
    <p:extLst>
      <p:ext uri="{BB962C8B-B14F-4D97-AF65-F5344CB8AC3E}">
        <p14:creationId xmlns:p14="http://schemas.microsoft.com/office/powerpoint/2010/main" val="243729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BE73EAF8-E5D6-4188-8A1E-14B25544D614}" type="datetime1">
              <a:rPr lang="it-IT" smtClean="0"/>
              <a:pPr/>
              <a:t>29/11/2020</a:t>
            </a:fld>
            <a:endParaRPr lang="it-IT"/>
          </a:p>
        </p:txBody>
      </p:sp>
      <p:sp>
        <p:nvSpPr>
          <p:cNvPr id="16" name="Segnaposto numero diapositiva 15"/>
          <p:cNvSpPr>
            <a:spLocks noGrp="1"/>
          </p:cNvSpPr>
          <p:nvPr>
            <p:ph type="sldNum" sz="quarter" idx="11"/>
          </p:nvPr>
        </p:nvSpPr>
        <p:spPr/>
        <p:txBody>
          <a:bodyPr/>
          <a:lstStyle/>
          <a:p>
            <a:r>
              <a:rPr lang="it-IT" smtClean="0"/>
              <a:t>1</a:t>
            </a:r>
            <a:endParaRPr lang="it-IT" dirty="0"/>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E755D7F-A0C2-4FD8-88CD-DA7A54C05340}" type="datetime1">
              <a:rPr lang="it-IT" smtClean="0"/>
              <a:pPr/>
              <a:t>29/11/2020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015062-D5B0-4B39-B185-647CB1C5E7A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828CFA6-7134-4F90-B6F4-60BECAE8FBE7}" type="datetime1">
              <a:rPr lang="it-IT" smtClean="0"/>
              <a:pPr/>
              <a:t>29/11/2020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015062-D5B0-4B39-B185-647CB1C5E7A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62F68E7B-3652-4F7B-8246-44322C9D478B}" type="datetime1">
              <a:rPr lang="it-IT" smtClean="0"/>
              <a:pPr/>
              <a:t>29/11/2020</a:t>
            </a:fld>
            <a:endParaRPr lang="it-IT"/>
          </a:p>
        </p:txBody>
      </p:sp>
      <p:sp>
        <p:nvSpPr>
          <p:cNvPr id="15" name="Segnaposto numero diapositiva 14"/>
          <p:cNvSpPr>
            <a:spLocks noGrp="1"/>
          </p:cNvSpPr>
          <p:nvPr>
            <p:ph type="sldNum" sz="quarter" idx="15"/>
          </p:nvPr>
        </p:nvSpPr>
        <p:spPr/>
        <p:txBody>
          <a:bodyPr/>
          <a:lstStyle>
            <a:lvl1pPr algn="ctr">
              <a:defRPr/>
            </a:lvl1pPr>
          </a:lstStyle>
          <a:p>
            <a:fld id="{5B015062-D5B0-4B39-B185-647CB1C5E7A4}"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CD0B9B2B-0E6E-48A2-B7D8-ACD64BD8B803}" type="datetime1">
              <a:rPr lang="it-IT" smtClean="0"/>
              <a:pPr/>
              <a:t>29/11/2020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015062-D5B0-4B39-B185-647CB1C5E7A4}"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EF02A29F-3AE9-4FB2-AC36-FD2BBF6F5BB3}" type="datetime1">
              <a:rPr lang="it-IT" smtClean="0"/>
              <a:pPr/>
              <a:t>29/11/2020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015062-D5B0-4B39-B185-647CB1C5E7A4}"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5B015062-D5B0-4B39-B185-647CB1C5E7A4}"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67506339-BB96-49FD-9CE8-3DE704525A8E}" type="datetime1">
              <a:rPr lang="it-IT" smtClean="0"/>
              <a:pPr/>
              <a:t>29/11/2020</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A34E858-F4B9-4617-901B-5F4BF7900B24}" type="datetime1">
              <a:rPr lang="it-IT" smtClean="0"/>
              <a:pPr/>
              <a:t>29/11/2020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B015062-D5B0-4B39-B185-647CB1C5E7A4}"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181CDF7-964F-4EFD-9E2F-94594A8C6F4B}" type="datetime1">
              <a:rPr lang="it-IT" smtClean="0"/>
              <a:pPr/>
              <a:t>29/11/2020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B015062-D5B0-4B39-B185-647CB1C5E7A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C47B6BBA-A49D-450A-BB56-187FF15AE74A}" type="datetime1">
              <a:rPr lang="it-IT" smtClean="0"/>
              <a:pPr/>
              <a:t>29/11/2020</a:t>
            </a:fld>
            <a:endParaRPr lang="it-IT"/>
          </a:p>
        </p:txBody>
      </p:sp>
      <p:sp>
        <p:nvSpPr>
          <p:cNvPr id="9" name="Segnaposto numero diapositiva 8"/>
          <p:cNvSpPr>
            <a:spLocks noGrp="1"/>
          </p:cNvSpPr>
          <p:nvPr>
            <p:ph type="sldNum" sz="quarter" idx="15"/>
          </p:nvPr>
        </p:nvSpPr>
        <p:spPr/>
        <p:txBody>
          <a:bodyPr/>
          <a:lstStyle/>
          <a:p>
            <a:fld id="{5B015062-D5B0-4B39-B185-647CB1C5E7A4}"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934F010E-020A-40E5-BF64-59810D0D7E3E}" type="datetime1">
              <a:rPr lang="it-IT" smtClean="0"/>
              <a:pPr/>
              <a:t>29/11/2020</a:t>
            </a:fld>
            <a:endParaRPr lang="it-IT"/>
          </a:p>
        </p:txBody>
      </p:sp>
      <p:sp>
        <p:nvSpPr>
          <p:cNvPr id="9" name="Segnaposto numero diapositiva 8"/>
          <p:cNvSpPr>
            <a:spLocks noGrp="1"/>
          </p:cNvSpPr>
          <p:nvPr>
            <p:ph type="sldNum" sz="quarter" idx="11"/>
          </p:nvPr>
        </p:nvSpPr>
        <p:spPr/>
        <p:txBody>
          <a:bodyPr/>
          <a:lstStyle/>
          <a:p>
            <a:fld id="{5B015062-D5B0-4B39-B185-647CB1C5E7A4}"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DC97FE9-ADB4-452D-A8D4-A005728837F2}" type="datetime1">
              <a:rPr lang="it-IT" smtClean="0"/>
              <a:pPr/>
              <a:t>29/11/2020</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B015062-D5B0-4B39-B185-647CB1C5E7A4}" type="slidenum">
              <a:rPr lang="it-IT" smtClean="0"/>
              <a:pPr/>
              <a:t>‹N›</a:t>
            </a:fld>
            <a:endParaRPr lang="it-IT" dirty="0"/>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67544" y="4077072"/>
            <a:ext cx="8305800" cy="1529396"/>
          </a:xfrm>
          <a:effectLst>
            <a:outerShdw blurRad="50800" dist="38100" dir="18900000" algn="bl" rotWithShape="0">
              <a:prstClr val="black">
                <a:alpha val="40000"/>
              </a:prstClr>
            </a:outerShdw>
          </a:effectLst>
          <a:scene3d>
            <a:camera prst="perspectiveLeft"/>
            <a:lightRig rig="threePt" dir="t"/>
          </a:scene3d>
        </p:spPr>
        <p:txBody>
          <a:bodyPr/>
          <a:lstStyle/>
          <a:p>
            <a:pPr algn="ctr"/>
            <a:r>
              <a:rPr lang="it-IT" sz="2800" cap="small" dirty="0" smtClean="0">
                <a:solidFill>
                  <a:schemeClr val="tx2">
                    <a:lumMod val="75000"/>
                  </a:schemeClr>
                </a:solidFill>
              </a:rPr>
              <a:t>Fondatrice dell’Ospedale Incurabili </a:t>
            </a:r>
          </a:p>
          <a:p>
            <a:pPr algn="ctr"/>
            <a:r>
              <a:rPr lang="it-IT" sz="2800" cap="small" dirty="0" smtClean="0">
                <a:solidFill>
                  <a:schemeClr val="tx2">
                    <a:lumMod val="75000"/>
                  </a:schemeClr>
                </a:solidFill>
              </a:rPr>
              <a:t>e delle </a:t>
            </a:r>
          </a:p>
          <a:p>
            <a:pPr algn="ctr"/>
            <a:r>
              <a:rPr lang="it-IT" sz="2800" cap="small" dirty="0" smtClean="0">
                <a:solidFill>
                  <a:schemeClr val="tx2">
                    <a:lumMod val="75000"/>
                  </a:schemeClr>
                </a:solidFill>
              </a:rPr>
              <a:t>Cappuccine di Napoli</a:t>
            </a:r>
            <a:endParaRPr lang="it-IT" cap="small" dirty="0">
              <a:solidFill>
                <a:schemeClr val="tx2">
                  <a:lumMod val="75000"/>
                </a:schemeClr>
              </a:solidFill>
            </a:endParaRPr>
          </a:p>
        </p:txBody>
      </p:sp>
      <p:sp>
        <p:nvSpPr>
          <p:cNvPr id="2" name="Titolo 1"/>
          <p:cNvSpPr>
            <a:spLocks noGrp="1"/>
          </p:cNvSpPr>
          <p:nvPr>
            <p:ph type="ctrTitle"/>
          </p:nvPr>
        </p:nvSpPr>
        <p:spPr>
          <a:xfrm>
            <a:off x="539552" y="764704"/>
            <a:ext cx="8305800" cy="1981200"/>
          </a:xfrm>
          <a:effectLst>
            <a:outerShdw blurRad="50800" dist="38100" dir="18900000" algn="bl" rotWithShape="0">
              <a:prstClr val="black">
                <a:alpha val="40000"/>
              </a:prstClr>
            </a:outerShdw>
            <a:reflection blurRad="6350" stA="52000" endA="300" endPos="35000" dir="5400000" sy="-100000" algn="bl" rotWithShape="0"/>
          </a:effectLst>
          <a:scene3d>
            <a:camera prst="isometricOffAxis1Right"/>
            <a:lightRig rig="threePt" dir="t"/>
          </a:scene3d>
          <a:sp3d>
            <a:bevelT prst="slope"/>
          </a:sp3d>
        </p:spPr>
        <p:txBody>
          <a:bodyPr/>
          <a:lstStyle/>
          <a:p>
            <a:r>
              <a:rPr lang="it-IT" b="1" cap="all" dirty="0" smtClean="0">
                <a:solidFill>
                  <a:schemeClr val="tx2">
                    <a:lumMod val="90000"/>
                  </a:schemeClr>
                </a:solidFill>
              </a:rPr>
              <a:t>Maria Lorenza Longo</a:t>
            </a:r>
            <a:endParaRPr lang="it-IT" b="1" cap="all" dirty="0">
              <a:solidFill>
                <a:schemeClr val="tx2">
                  <a:lumMod val="90000"/>
                </a:schemeClr>
              </a:solidFill>
            </a:endParaRPr>
          </a:p>
        </p:txBody>
      </p:sp>
      <p:sp>
        <p:nvSpPr>
          <p:cNvPr id="4" name="Segnaposto numero diapositiva 3"/>
          <p:cNvSpPr>
            <a:spLocks noGrp="1"/>
          </p:cNvSpPr>
          <p:nvPr>
            <p:ph type="sldNum" sz="quarter" idx="11"/>
          </p:nvPr>
        </p:nvSpPr>
        <p:spPr>
          <a:xfrm>
            <a:off x="8604448" y="6398968"/>
            <a:ext cx="625921" cy="473427"/>
          </a:xfrm>
        </p:spPr>
        <p:txBody>
          <a:bodyPr/>
          <a:lstStyle/>
          <a:p>
            <a:fld id="{5B015062-D5B0-4B39-B185-647CB1C5E7A4}" type="slidenum">
              <a:rPr lang="it-IT" sz="2400" b="1" smtClean="0"/>
              <a:pPr/>
              <a:t>1</a:t>
            </a:fld>
            <a:endParaRPr lang="it-IT" sz="2400" b="1" dirty="0"/>
          </a:p>
        </p:txBody>
      </p:sp>
      <p:sp>
        <p:nvSpPr>
          <p:cNvPr id="5" name="Segnaposto piè di pagina 4"/>
          <p:cNvSpPr>
            <a:spLocks noGrp="1"/>
          </p:cNvSpPr>
          <p:nvPr>
            <p:ph type="ftr" sz="quarter" idx="12"/>
          </p:nvPr>
        </p:nvSpPr>
        <p:spPr>
          <a:xfrm>
            <a:off x="323528" y="6165304"/>
            <a:ext cx="3581400" cy="384048"/>
          </a:xfrm>
        </p:spPr>
        <p:txBody>
          <a:bodyPr/>
          <a:lstStyle/>
          <a:p>
            <a:pPr algn="l"/>
            <a:r>
              <a:rPr lang="it-IT" dirty="0" smtClean="0"/>
              <a:t>Monica </a:t>
            </a:r>
            <a:r>
              <a:rPr lang="it-IT" dirty="0" err="1" smtClean="0"/>
              <a:t>Filippone</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1043608" y="6021288"/>
            <a:ext cx="3581400" cy="384048"/>
          </a:xfrm>
        </p:spPr>
        <p:txBody>
          <a:bodyPr/>
          <a:lstStyle/>
          <a:p>
            <a:pPr algn="ctr"/>
            <a:r>
              <a:rPr lang="it-IT" dirty="0" smtClean="0"/>
              <a:t>Guarigione paralitico, particolare, </a:t>
            </a:r>
          </a:p>
          <a:p>
            <a:pPr algn="ctr"/>
            <a:r>
              <a:rPr lang="it-IT" dirty="0" smtClean="0"/>
              <a:t>Mattana, </a:t>
            </a:r>
            <a:r>
              <a:rPr lang="it-IT" dirty="0" err="1" smtClean="0"/>
              <a:t>Wikimedia</a:t>
            </a:r>
            <a:endParaRPr lang="it-IT" dirty="0"/>
          </a:p>
        </p:txBody>
      </p:sp>
      <p:sp>
        <p:nvSpPr>
          <p:cNvPr id="3" name="Segnaposto numero diapositiva 2"/>
          <p:cNvSpPr>
            <a:spLocks noGrp="1"/>
          </p:cNvSpPr>
          <p:nvPr>
            <p:ph type="sldNum" sz="quarter" idx="12"/>
          </p:nvPr>
        </p:nvSpPr>
        <p:spPr>
          <a:xfrm>
            <a:off x="8534400" y="6400800"/>
            <a:ext cx="609600" cy="457200"/>
          </a:xfrm>
        </p:spPr>
        <p:txBody>
          <a:bodyPr/>
          <a:lstStyle/>
          <a:p>
            <a:fld id="{5B015062-D5B0-4B39-B185-647CB1C5E7A4}" type="slidenum">
              <a:rPr lang="it-IT" sz="2400" b="1" smtClean="0"/>
              <a:pPr/>
              <a:t>10</a:t>
            </a:fld>
            <a:endParaRPr lang="it-IT" sz="2400" b="1" dirty="0"/>
          </a:p>
        </p:txBody>
      </p:sp>
      <p:sp>
        <p:nvSpPr>
          <p:cNvPr id="5" name="Titolo 4"/>
          <p:cNvSpPr>
            <a:spLocks noGrp="1"/>
          </p:cNvSpPr>
          <p:nvPr>
            <p:ph type="title"/>
          </p:nvPr>
        </p:nvSpPr>
        <p:spPr>
          <a:xfrm>
            <a:off x="4644008" y="260648"/>
            <a:ext cx="4042792" cy="1219200"/>
          </a:xfrm>
          <a:effectLst>
            <a:outerShdw blurRad="50800" dist="38100" dir="16200000" rotWithShape="0">
              <a:prstClr val="black">
                <a:alpha val="40000"/>
              </a:prstClr>
            </a:outerShdw>
          </a:effectLst>
        </p:spPr>
        <p:txBody>
          <a:bodyPr>
            <a:normAutofit/>
          </a:bodyPr>
          <a:lstStyle/>
          <a:p>
            <a:pPr algn="ctr"/>
            <a:r>
              <a:rPr lang="it-IT" sz="6600" b="1" dirty="0" smtClean="0">
                <a:solidFill>
                  <a:srgbClr val="FFC000"/>
                </a:solidFill>
              </a:rPr>
              <a:t>1510</a:t>
            </a:r>
            <a:endParaRPr lang="it-IT" sz="6600" dirty="0">
              <a:solidFill>
                <a:srgbClr val="FFC000"/>
              </a:solidFill>
            </a:endParaRPr>
          </a:p>
        </p:txBody>
      </p:sp>
      <p:sp>
        <p:nvSpPr>
          <p:cNvPr id="2" name="Segnaposto contenuto 1"/>
          <p:cNvSpPr>
            <a:spLocks noGrp="1"/>
          </p:cNvSpPr>
          <p:nvPr>
            <p:ph sz="half" idx="1"/>
          </p:nvPr>
        </p:nvSpPr>
        <p:spPr>
          <a:xfrm>
            <a:off x="5076056" y="1556792"/>
            <a:ext cx="3538736" cy="4323184"/>
          </a:xfrm>
        </p:spPr>
        <p:txBody>
          <a:bodyPr>
            <a:normAutofit lnSpcReduction="10000"/>
          </a:bodyPr>
          <a:lstStyle/>
          <a:p>
            <a:pPr algn="ctr">
              <a:lnSpc>
                <a:spcPct val="150000"/>
              </a:lnSpc>
            </a:pPr>
            <a:r>
              <a:rPr lang="it-IT" b="1" dirty="0" smtClean="0">
                <a:solidFill>
                  <a:schemeClr val="tx2">
                    <a:lumMod val="75000"/>
                  </a:schemeClr>
                </a:solidFill>
              </a:rPr>
              <a:t>5 o 6 giugno</a:t>
            </a:r>
            <a:endParaRPr lang="it-IT" dirty="0" smtClean="0">
              <a:solidFill>
                <a:schemeClr val="tx2">
                  <a:lumMod val="75000"/>
                </a:schemeClr>
              </a:solidFill>
            </a:endParaRPr>
          </a:p>
          <a:p>
            <a:pPr algn="just">
              <a:lnSpc>
                <a:spcPct val="150000"/>
              </a:lnSpc>
              <a:buNone/>
            </a:pPr>
            <a:r>
              <a:rPr lang="it-IT" dirty="0" smtClean="0">
                <a:solidFill>
                  <a:schemeClr val="tx2">
                    <a:lumMod val="75000"/>
                  </a:schemeClr>
                </a:solidFill>
              </a:rPr>
              <a:t>   Maria Longo si reca a Loreto accompagnata dalla figlia Speranza e dal genero Gerardo De </a:t>
            </a:r>
            <a:r>
              <a:rPr lang="it-IT" dirty="0" err="1" smtClean="0">
                <a:solidFill>
                  <a:schemeClr val="tx2">
                    <a:lumMod val="75000"/>
                  </a:schemeClr>
                </a:solidFill>
              </a:rPr>
              <a:t>Omes</a:t>
            </a:r>
            <a:r>
              <a:rPr lang="it-IT" dirty="0" smtClean="0">
                <a:solidFill>
                  <a:schemeClr val="tx2">
                    <a:lumMod val="75000"/>
                  </a:schemeClr>
                </a:solidFill>
              </a:rPr>
              <a:t> e la ottiene guarigione. </a:t>
            </a:r>
          </a:p>
          <a:p>
            <a:pPr>
              <a:lnSpc>
                <a:spcPct val="150000"/>
              </a:lnSpc>
            </a:pPr>
            <a:endParaRPr lang="it-IT" dirty="0">
              <a:solidFill>
                <a:schemeClr val="tx2">
                  <a:lumMod val="75000"/>
                </a:schemeClr>
              </a:solidFill>
            </a:endParaRPr>
          </a:p>
        </p:txBody>
      </p:sp>
      <p:sp>
        <p:nvSpPr>
          <p:cNvPr id="8" name="Segnaposto contenuto 7"/>
          <p:cNvSpPr>
            <a:spLocks noGrp="1"/>
          </p:cNvSpPr>
          <p:nvPr>
            <p:ph sz="half" idx="2"/>
          </p:nvPr>
        </p:nvSpPr>
        <p:spPr>
          <a:xfrm>
            <a:off x="4932040" y="6021288"/>
            <a:ext cx="3960440" cy="534144"/>
          </a:xfrm>
        </p:spPr>
        <p:txBody>
          <a:bodyPr>
            <a:normAutofit lnSpcReduction="10000"/>
          </a:bodyPr>
          <a:lstStyle/>
          <a:p>
            <a:pPr>
              <a:buNone/>
            </a:pPr>
            <a:endParaRPr lang="it-IT" dirty="0"/>
          </a:p>
        </p:txBody>
      </p:sp>
      <p:pic>
        <p:nvPicPr>
          <p:cNvPr id="6" name="Immagine 5" descr="paralitico,autore Mattana (2).jpg"/>
          <p:cNvPicPr>
            <a:picLocks noChangeAspect="1"/>
          </p:cNvPicPr>
          <p:nvPr/>
        </p:nvPicPr>
        <p:blipFill>
          <a:blip r:embed="rId2" cstate="print"/>
          <a:srcRect t="14300"/>
          <a:stretch>
            <a:fillRect/>
          </a:stretch>
        </p:blipFill>
        <p:spPr>
          <a:xfrm>
            <a:off x="467544" y="476672"/>
            <a:ext cx="4392488" cy="5472608"/>
          </a:xfrm>
          <a:prstGeom prst="rect">
            <a:avLst/>
          </a:prstGeom>
          <a:effectLst>
            <a:glow rad="101600">
              <a:schemeClr val="accent2">
                <a:satMod val="175000"/>
                <a:alpha val="40000"/>
              </a:schemeClr>
            </a:glow>
            <a:outerShdw blurRad="50800" dist="50800" dir="5400000" algn="ctr" rotWithShape="0">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5796136" y="5085184"/>
            <a:ext cx="2232248" cy="384048"/>
          </a:xfrm>
        </p:spPr>
        <p:txBody>
          <a:bodyPr/>
          <a:lstStyle/>
          <a:p>
            <a:pPr algn="ctr"/>
            <a:r>
              <a:rPr lang="it-IT" dirty="0" err="1" smtClean="0"/>
              <a:t>Wikimedia</a:t>
            </a:r>
            <a:endParaRPr lang="it-IT" dirty="0"/>
          </a:p>
        </p:txBody>
      </p:sp>
      <p:sp>
        <p:nvSpPr>
          <p:cNvPr id="3" name="Segnaposto numero diapositiva 2"/>
          <p:cNvSpPr>
            <a:spLocks noGrp="1"/>
          </p:cNvSpPr>
          <p:nvPr>
            <p:ph type="sldNum" sz="quarter" idx="12"/>
          </p:nvPr>
        </p:nvSpPr>
        <p:spPr>
          <a:xfrm>
            <a:off x="8534400" y="6400800"/>
            <a:ext cx="609600" cy="457200"/>
          </a:xfrm>
        </p:spPr>
        <p:txBody>
          <a:bodyPr/>
          <a:lstStyle/>
          <a:p>
            <a:fld id="{5B015062-D5B0-4B39-B185-647CB1C5E7A4}" type="slidenum">
              <a:rPr lang="it-IT" sz="2400" b="1" smtClean="0"/>
              <a:pPr/>
              <a:t>11</a:t>
            </a:fld>
            <a:endParaRPr lang="it-IT" sz="2400" b="1" dirty="0"/>
          </a:p>
        </p:txBody>
      </p:sp>
      <p:sp>
        <p:nvSpPr>
          <p:cNvPr id="4" name="Titolo 3"/>
          <p:cNvSpPr>
            <a:spLocks noGrp="1"/>
          </p:cNvSpPr>
          <p:nvPr>
            <p:ph type="title"/>
          </p:nvPr>
        </p:nvSpPr>
        <p:spPr>
          <a:xfrm>
            <a:off x="457200" y="152400"/>
            <a:ext cx="8229600" cy="540296"/>
          </a:xfrm>
        </p:spPr>
        <p:txBody>
          <a:bodyPr>
            <a:normAutofit fontScale="90000"/>
          </a:bodyPr>
          <a:lstStyle/>
          <a:p>
            <a:endParaRPr lang="it-IT" dirty="0"/>
          </a:p>
        </p:txBody>
      </p:sp>
      <p:sp>
        <p:nvSpPr>
          <p:cNvPr id="5" name="Segnaposto contenuto 4"/>
          <p:cNvSpPr>
            <a:spLocks noGrp="1"/>
          </p:cNvSpPr>
          <p:nvPr>
            <p:ph sz="half" idx="1"/>
          </p:nvPr>
        </p:nvSpPr>
        <p:spPr>
          <a:xfrm>
            <a:off x="457200" y="692696"/>
            <a:ext cx="4059936" cy="5403304"/>
          </a:xfrm>
        </p:spPr>
        <p:txBody>
          <a:bodyPr>
            <a:normAutofit/>
          </a:bodyPr>
          <a:lstStyle/>
          <a:p>
            <a:pPr algn="ctr">
              <a:buNone/>
            </a:pPr>
            <a:endParaRPr lang="it-IT" dirty="0" smtClean="0">
              <a:solidFill>
                <a:schemeClr val="tx2">
                  <a:lumMod val="75000"/>
                </a:schemeClr>
              </a:solidFill>
            </a:endParaRPr>
          </a:p>
          <a:p>
            <a:pPr algn="ctr"/>
            <a:r>
              <a:rPr lang="it-IT" dirty="0" smtClean="0">
                <a:solidFill>
                  <a:schemeClr val="tx2">
                    <a:lumMod val="75000"/>
                  </a:schemeClr>
                </a:solidFill>
              </a:rPr>
              <a:t>Come ringraziamento per la guarigione ottenuta </a:t>
            </a:r>
          </a:p>
          <a:p>
            <a:pPr algn="ctr"/>
            <a:endParaRPr lang="it-IT" dirty="0" smtClean="0">
              <a:solidFill>
                <a:schemeClr val="tx2">
                  <a:lumMod val="75000"/>
                </a:schemeClr>
              </a:solidFill>
            </a:endParaRPr>
          </a:p>
          <a:p>
            <a:pPr algn="ctr"/>
            <a:r>
              <a:rPr lang="it-IT" dirty="0" smtClean="0">
                <a:solidFill>
                  <a:schemeClr val="tx2">
                    <a:lumMod val="75000"/>
                  </a:schemeClr>
                </a:solidFill>
              </a:rPr>
              <a:t>indossa l’abito del Terz’Ordine Francescano</a:t>
            </a:r>
          </a:p>
          <a:p>
            <a:pPr algn="ctr"/>
            <a:endParaRPr lang="it-IT" dirty="0" smtClean="0">
              <a:solidFill>
                <a:schemeClr val="tx2">
                  <a:lumMod val="75000"/>
                </a:schemeClr>
              </a:solidFill>
            </a:endParaRPr>
          </a:p>
          <a:p>
            <a:pPr algn="ctr"/>
            <a:r>
              <a:rPr lang="it-IT" dirty="0" smtClean="0">
                <a:solidFill>
                  <a:schemeClr val="tx2">
                    <a:lumMod val="75000"/>
                  </a:schemeClr>
                </a:solidFill>
              </a:rPr>
              <a:t>Si mette a servizio degli ammalati come volontaria in un ospedale a San Niccolò al Molo</a:t>
            </a:r>
            <a:endParaRPr lang="it-IT" dirty="0">
              <a:solidFill>
                <a:schemeClr val="tx2">
                  <a:lumMod val="75000"/>
                </a:schemeClr>
              </a:solidFill>
            </a:endParaRPr>
          </a:p>
        </p:txBody>
      </p:sp>
      <p:pic>
        <p:nvPicPr>
          <p:cNvPr id="7" name="Segnaposto contenuto 6" descr="Escudo2TC-autore sconosciuto.gif"/>
          <p:cNvPicPr>
            <a:picLocks noGrp="1" noChangeAspect="1"/>
          </p:cNvPicPr>
          <p:nvPr>
            <p:ph sz="half" idx="2"/>
          </p:nvPr>
        </p:nvPicPr>
        <p:blipFill>
          <a:blip r:embed="rId2" cstate="print"/>
          <a:stretch>
            <a:fillRect/>
          </a:stretch>
        </p:blipFill>
        <p:spPr>
          <a:xfrm>
            <a:off x="5220072" y="1700808"/>
            <a:ext cx="3024335" cy="2664296"/>
          </a:xfrm>
          <a:solidFill>
            <a:schemeClr val="accent1">
              <a:lumMod val="20000"/>
              <a:lumOff val="80000"/>
            </a:schemeClr>
          </a:solidFill>
          <a:ln w="28575">
            <a:solidFill>
              <a:schemeClr val="bg2"/>
            </a:solidFill>
          </a:ln>
          <a:effectLst>
            <a:reflection blurRad="6350" stA="52000" endA="300" endPos="35000" dir="5400000" sy="-100000" algn="bl" rotWithShape="0"/>
          </a:effectLst>
          <a:scene3d>
            <a:camera prst="perspectiveLeft"/>
            <a:lightRig rig="threePt" dir="t"/>
          </a:scene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1115616" y="5805264"/>
            <a:ext cx="2448272" cy="384048"/>
          </a:xfrm>
        </p:spPr>
        <p:txBody>
          <a:bodyPr/>
          <a:lstStyle/>
          <a:p>
            <a:pPr algn="ctr"/>
            <a:r>
              <a:rPr lang="it-IT" dirty="0" err="1" smtClean="0"/>
              <a:t>Wikimedia</a:t>
            </a:r>
            <a:endParaRPr lang="it-IT" dirty="0"/>
          </a:p>
        </p:txBody>
      </p:sp>
      <p:sp>
        <p:nvSpPr>
          <p:cNvPr id="3" name="Segnaposto numero diapositiva 2"/>
          <p:cNvSpPr>
            <a:spLocks noGrp="1"/>
          </p:cNvSpPr>
          <p:nvPr>
            <p:ph type="sldNum" sz="quarter" idx="12"/>
          </p:nvPr>
        </p:nvSpPr>
        <p:spPr>
          <a:xfrm>
            <a:off x="8534400" y="6400800"/>
            <a:ext cx="609600" cy="457200"/>
          </a:xfrm>
        </p:spPr>
        <p:txBody>
          <a:bodyPr/>
          <a:lstStyle/>
          <a:p>
            <a:fld id="{5B015062-D5B0-4B39-B185-647CB1C5E7A4}" type="slidenum">
              <a:rPr lang="it-IT" sz="2400" b="1" smtClean="0"/>
              <a:pPr/>
              <a:t>12</a:t>
            </a:fld>
            <a:endParaRPr lang="it-IT" sz="2400" b="1" dirty="0"/>
          </a:p>
        </p:txBody>
      </p:sp>
      <p:sp>
        <p:nvSpPr>
          <p:cNvPr id="6" name="Titolo 5"/>
          <p:cNvSpPr>
            <a:spLocks noGrp="1"/>
          </p:cNvSpPr>
          <p:nvPr>
            <p:ph type="title"/>
          </p:nvPr>
        </p:nvSpPr>
        <p:spPr>
          <a:xfrm>
            <a:off x="251520" y="404664"/>
            <a:ext cx="8229600" cy="648072"/>
          </a:xfrm>
        </p:spPr>
        <p:txBody>
          <a:bodyPr>
            <a:normAutofit fontScale="90000"/>
          </a:bodyPr>
          <a:lstStyle/>
          <a:p>
            <a:endParaRPr lang="it-IT" dirty="0"/>
          </a:p>
        </p:txBody>
      </p:sp>
      <p:sp>
        <p:nvSpPr>
          <p:cNvPr id="7" name="Segnaposto contenuto 6"/>
          <p:cNvSpPr>
            <a:spLocks noGrp="1"/>
          </p:cNvSpPr>
          <p:nvPr>
            <p:ph sz="half" idx="1"/>
          </p:nvPr>
        </p:nvSpPr>
        <p:spPr>
          <a:xfrm>
            <a:off x="4860032" y="1340768"/>
            <a:ext cx="3682752" cy="4572000"/>
          </a:xfrm>
        </p:spPr>
        <p:txBody>
          <a:bodyPr/>
          <a:lstStyle/>
          <a:p>
            <a:pPr algn="ctr">
              <a:lnSpc>
                <a:spcPct val="150000"/>
              </a:lnSpc>
            </a:pPr>
            <a:r>
              <a:rPr lang="it-IT" dirty="0" smtClean="0">
                <a:solidFill>
                  <a:schemeClr val="tx2">
                    <a:lumMod val="75000"/>
                  </a:schemeClr>
                </a:solidFill>
              </a:rPr>
              <a:t>Incontro con </a:t>
            </a:r>
            <a:r>
              <a:rPr lang="it-IT" cap="all" dirty="0" smtClean="0">
                <a:solidFill>
                  <a:schemeClr val="tx2">
                    <a:lumMod val="75000"/>
                  </a:schemeClr>
                </a:solidFill>
              </a:rPr>
              <a:t>Ettore Vernazza</a:t>
            </a:r>
            <a:r>
              <a:rPr lang="it-IT" dirty="0" smtClean="0">
                <a:solidFill>
                  <a:schemeClr val="tx2">
                    <a:lumMod val="75000"/>
                  </a:schemeClr>
                </a:solidFill>
              </a:rPr>
              <a:t>, notaio genovese, che la convincerà a fondare un ospedale per incurabili</a:t>
            </a:r>
            <a:endParaRPr lang="it-IT" dirty="0">
              <a:solidFill>
                <a:schemeClr val="tx2">
                  <a:lumMod val="75000"/>
                </a:schemeClr>
              </a:solidFill>
            </a:endParaRPr>
          </a:p>
        </p:txBody>
      </p:sp>
      <p:pic>
        <p:nvPicPr>
          <p:cNvPr id="9" name="Segnaposto contenuto 8" descr="Vernazza-Ettore-pubblicodominio.jpg"/>
          <p:cNvPicPr>
            <a:picLocks noGrp="1" noChangeAspect="1"/>
          </p:cNvPicPr>
          <p:nvPr>
            <p:ph sz="half" idx="2"/>
          </p:nvPr>
        </p:nvPicPr>
        <p:blipFill>
          <a:blip r:embed="rId2" cstate="print"/>
          <a:stretch>
            <a:fillRect/>
          </a:stretch>
        </p:blipFill>
        <p:spPr>
          <a:xfrm>
            <a:off x="395536" y="1196752"/>
            <a:ext cx="4032448" cy="4536504"/>
          </a:xfrm>
          <a:prstGeom prst="ellipse">
            <a:avLst/>
          </a:prstGeom>
          <a:ln>
            <a:solidFill>
              <a:schemeClr val="accent4">
                <a:lumMod val="50000"/>
              </a:schemeClr>
            </a:solidFill>
          </a:ln>
          <a:effectLst>
            <a:softEdge rad="63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6444208" y="6093296"/>
            <a:ext cx="2007096" cy="384048"/>
          </a:xfrm>
        </p:spPr>
        <p:txBody>
          <a:bodyPr/>
          <a:lstStyle/>
          <a:p>
            <a:pPr algn="ctr"/>
            <a:r>
              <a:rPr lang="it-IT" dirty="0" err="1" smtClean="0"/>
              <a:t>Bocachete</a:t>
            </a:r>
            <a:endParaRPr lang="it-IT" dirty="0"/>
          </a:p>
        </p:txBody>
      </p:sp>
      <p:sp>
        <p:nvSpPr>
          <p:cNvPr id="3" name="Segnaposto numero diapositiva 2"/>
          <p:cNvSpPr>
            <a:spLocks noGrp="1"/>
          </p:cNvSpPr>
          <p:nvPr>
            <p:ph type="sldNum" sz="quarter" idx="12"/>
          </p:nvPr>
        </p:nvSpPr>
        <p:spPr>
          <a:xfrm>
            <a:off x="8534400" y="6400800"/>
            <a:ext cx="609600" cy="457200"/>
          </a:xfrm>
        </p:spPr>
        <p:txBody>
          <a:bodyPr/>
          <a:lstStyle/>
          <a:p>
            <a:fld id="{5B015062-D5B0-4B39-B185-647CB1C5E7A4}" type="slidenum">
              <a:rPr lang="it-IT" sz="2400" b="1" smtClean="0"/>
              <a:pPr/>
              <a:t>13</a:t>
            </a:fld>
            <a:endParaRPr lang="it-IT" sz="2400" b="1" dirty="0"/>
          </a:p>
        </p:txBody>
      </p:sp>
      <p:sp>
        <p:nvSpPr>
          <p:cNvPr id="5" name="Titolo 4"/>
          <p:cNvSpPr>
            <a:spLocks noGrp="1"/>
          </p:cNvSpPr>
          <p:nvPr>
            <p:ph type="title"/>
          </p:nvPr>
        </p:nvSpPr>
        <p:spPr>
          <a:xfrm>
            <a:off x="2771800" y="404664"/>
            <a:ext cx="3826768" cy="1219200"/>
          </a:xfrm>
          <a:effectLst>
            <a:outerShdw blurRad="50800" dist="38100" dir="16200000" rotWithShape="0">
              <a:prstClr val="black">
                <a:alpha val="40000"/>
              </a:prstClr>
            </a:outerShdw>
          </a:effectLst>
        </p:spPr>
        <p:txBody>
          <a:bodyPr>
            <a:normAutofit/>
          </a:bodyPr>
          <a:lstStyle/>
          <a:p>
            <a:pPr algn="ctr"/>
            <a:r>
              <a:rPr lang="it-IT" sz="6600" b="1" dirty="0" smtClean="0">
                <a:solidFill>
                  <a:srgbClr val="FFC000"/>
                </a:solidFill>
              </a:rPr>
              <a:t>1522</a:t>
            </a:r>
            <a:endParaRPr lang="it-IT" sz="6600" dirty="0">
              <a:solidFill>
                <a:srgbClr val="FFC000"/>
              </a:solidFill>
            </a:endParaRPr>
          </a:p>
        </p:txBody>
      </p:sp>
      <p:sp>
        <p:nvSpPr>
          <p:cNvPr id="2" name="Segnaposto contenuto 1"/>
          <p:cNvSpPr>
            <a:spLocks noGrp="1"/>
          </p:cNvSpPr>
          <p:nvPr>
            <p:ph sz="half" idx="1"/>
          </p:nvPr>
        </p:nvSpPr>
        <p:spPr>
          <a:xfrm>
            <a:off x="3059832" y="2060848"/>
            <a:ext cx="3384376" cy="3312368"/>
          </a:xfrm>
        </p:spPr>
        <p:txBody>
          <a:bodyPr/>
          <a:lstStyle/>
          <a:p>
            <a:pPr algn="ctr">
              <a:lnSpc>
                <a:spcPct val="150000"/>
              </a:lnSpc>
            </a:pPr>
            <a:r>
              <a:rPr lang="it-IT" b="1" dirty="0" smtClean="0">
                <a:solidFill>
                  <a:schemeClr val="tx2">
                    <a:lumMod val="75000"/>
                  </a:schemeClr>
                </a:solidFill>
              </a:rPr>
              <a:t>23 marzo</a:t>
            </a:r>
            <a:r>
              <a:rPr lang="it-IT" dirty="0" smtClean="0">
                <a:solidFill>
                  <a:schemeClr val="tx2">
                    <a:lumMod val="75000"/>
                  </a:schemeClr>
                </a:solidFill>
              </a:rPr>
              <a:t> </a:t>
            </a:r>
          </a:p>
          <a:p>
            <a:pPr algn="ctr">
              <a:lnSpc>
                <a:spcPct val="150000"/>
              </a:lnSpc>
              <a:buNone/>
            </a:pPr>
            <a:r>
              <a:rPr lang="it-IT" dirty="0" smtClean="0">
                <a:solidFill>
                  <a:schemeClr val="tx2">
                    <a:lumMod val="75000"/>
                  </a:schemeClr>
                </a:solidFill>
              </a:rPr>
              <a:t>inaugurazione dell’Ospedale </a:t>
            </a:r>
          </a:p>
          <a:p>
            <a:pPr algn="ctr">
              <a:lnSpc>
                <a:spcPct val="150000"/>
              </a:lnSpc>
              <a:buNone/>
            </a:pPr>
            <a:r>
              <a:rPr lang="it-IT" dirty="0" smtClean="0">
                <a:solidFill>
                  <a:schemeClr val="tx2">
                    <a:lumMod val="75000"/>
                  </a:schemeClr>
                </a:solidFill>
              </a:rPr>
              <a:t>degli Incurabili </a:t>
            </a:r>
          </a:p>
          <a:p>
            <a:pPr algn="ctr">
              <a:lnSpc>
                <a:spcPct val="150000"/>
              </a:lnSpc>
              <a:buNone/>
            </a:pPr>
            <a:r>
              <a:rPr lang="it-IT" dirty="0" smtClean="0">
                <a:solidFill>
                  <a:schemeClr val="tx2">
                    <a:lumMod val="75000"/>
                  </a:schemeClr>
                </a:solidFill>
              </a:rPr>
              <a:t>di Napoli.</a:t>
            </a:r>
          </a:p>
          <a:p>
            <a:pPr algn="ctr">
              <a:lnSpc>
                <a:spcPct val="150000"/>
              </a:lnSpc>
            </a:pPr>
            <a:endParaRPr lang="it-IT" dirty="0">
              <a:solidFill>
                <a:schemeClr val="tx2">
                  <a:lumMod val="75000"/>
                </a:schemeClr>
              </a:solidFill>
            </a:endParaRPr>
          </a:p>
        </p:txBody>
      </p:sp>
      <p:pic>
        <p:nvPicPr>
          <p:cNvPr id="7" name="Segnaposto contenuto 6" descr="incurabili.jpg"/>
          <p:cNvPicPr>
            <a:picLocks noGrp="1" noChangeAspect="1"/>
          </p:cNvPicPr>
          <p:nvPr>
            <p:ph sz="half" idx="2"/>
          </p:nvPr>
        </p:nvPicPr>
        <p:blipFill>
          <a:blip r:embed="rId2" cstate="print"/>
          <a:srcRect l="14902" t="5293" r="16175" b="2809"/>
          <a:stretch>
            <a:fillRect/>
          </a:stretch>
        </p:blipFill>
        <p:spPr>
          <a:xfrm>
            <a:off x="467544" y="764704"/>
            <a:ext cx="2583287" cy="3024336"/>
          </a:xfrm>
          <a:ln w="28575">
            <a:solidFill>
              <a:schemeClr val="tx1">
                <a:lumMod val="85000"/>
              </a:schemeClr>
            </a:solidFill>
          </a:ln>
        </p:spPr>
      </p:pic>
      <p:pic>
        <p:nvPicPr>
          <p:cNvPr id="8" name="Immagine 7" descr="Longo-hospital-Bocachete.jpg"/>
          <p:cNvPicPr>
            <a:picLocks noChangeAspect="1"/>
          </p:cNvPicPr>
          <p:nvPr/>
        </p:nvPicPr>
        <p:blipFill>
          <a:blip r:embed="rId3" cstate="print"/>
          <a:stretch>
            <a:fillRect/>
          </a:stretch>
        </p:blipFill>
        <p:spPr>
          <a:xfrm>
            <a:off x="6156176" y="3284984"/>
            <a:ext cx="2664296" cy="2766814"/>
          </a:xfrm>
          <a:prstGeom prst="rect">
            <a:avLst/>
          </a:prstGeom>
          <a:ln>
            <a:solidFill>
              <a:schemeClr val="accent1">
                <a:lumMod val="40000"/>
                <a:lumOff val="6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1259632" y="6165304"/>
            <a:ext cx="2736304" cy="384048"/>
          </a:xfrm>
        </p:spPr>
        <p:txBody>
          <a:bodyPr/>
          <a:lstStyle/>
          <a:p>
            <a:pPr algn="ctr"/>
            <a:r>
              <a:rPr lang="it-IT" dirty="0" smtClean="0"/>
              <a:t>Jim </a:t>
            </a:r>
            <a:r>
              <a:rPr lang="it-IT" dirty="0" err="1" smtClean="0"/>
              <a:t>McIntosh</a:t>
            </a:r>
            <a:endParaRPr lang="it-IT" dirty="0"/>
          </a:p>
        </p:txBody>
      </p:sp>
      <p:sp>
        <p:nvSpPr>
          <p:cNvPr id="3" name="Segnaposto numero diapositiva 2"/>
          <p:cNvSpPr>
            <a:spLocks noGrp="1"/>
          </p:cNvSpPr>
          <p:nvPr>
            <p:ph type="sldNum" sz="quarter" idx="12"/>
          </p:nvPr>
        </p:nvSpPr>
        <p:spPr>
          <a:xfrm>
            <a:off x="8584257" y="6384573"/>
            <a:ext cx="559743" cy="473427"/>
          </a:xfrm>
        </p:spPr>
        <p:txBody>
          <a:bodyPr/>
          <a:lstStyle/>
          <a:p>
            <a:fld id="{5B015062-D5B0-4B39-B185-647CB1C5E7A4}" type="slidenum">
              <a:rPr lang="it-IT" sz="2400" b="1" smtClean="0"/>
              <a:pPr/>
              <a:t>14</a:t>
            </a:fld>
            <a:endParaRPr lang="it-IT" sz="2400" b="1" dirty="0"/>
          </a:p>
        </p:txBody>
      </p:sp>
      <p:sp>
        <p:nvSpPr>
          <p:cNvPr id="5" name="Titolo 4"/>
          <p:cNvSpPr>
            <a:spLocks noGrp="1"/>
          </p:cNvSpPr>
          <p:nvPr>
            <p:ph type="title"/>
          </p:nvPr>
        </p:nvSpPr>
        <p:spPr>
          <a:xfrm>
            <a:off x="4139952" y="152400"/>
            <a:ext cx="4546848" cy="1219200"/>
          </a:xfrm>
          <a:effectLst>
            <a:outerShdw blurRad="50800" dist="38100" dir="16200000" rotWithShape="0">
              <a:prstClr val="black">
                <a:alpha val="40000"/>
              </a:prstClr>
            </a:outerShdw>
          </a:effectLst>
        </p:spPr>
        <p:txBody>
          <a:bodyPr>
            <a:normAutofit/>
          </a:bodyPr>
          <a:lstStyle/>
          <a:p>
            <a:pPr algn="ctr"/>
            <a:r>
              <a:rPr lang="it-IT" sz="6600" b="1" dirty="0" smtClean="0">
                <a:solidFill>
                  <a:srgbClr val="FFC000"/>
                </a:solidFill>
              </a:rPr>
              <a:t>1530</a:t>
            </a:r>
            <a:endParaRPr lang="it-IT" sz="6600" dirty="0">
              <a:solidFill>
                <a:srgbClr val="FFC000"/>
              </a:solidFill>
            </a:endParaRPr>
          </a:p>
        </p:txBody>
      </p:sp>
      <p:pic>
        <p:nvPicPr>
          <p:cNvPr id="7" name="Segnaposto contenuto 6" descr="Autore-Jim McIntosh.jpg"/>
          <p:cNvPicPr>
            <a:picLocks noGrp="1" noChangeAspect="1"/>
          </p:cNvPicPr>
          <p:nvPr>
            <p:ph sz="half" idx="1"/>
          </p:nvPr>
        </p:nvPicPr>
        <p:blipFill>
          <a:blip r:embed="rId2" cstate="print"/>
          <a:srcRect l="14194" t="1965" r="18574" b="4457"/>
          <a:stretch>
            <a:fillRect/>
          </a:stretch>
        </p:blipFill>
        <p:spPr>
          <a:xfrm>
            <a:off x="1259632" y="620688"/>
            <a:ext cx="2880320" cy="5400600"/>
          </a:xfrm>
          <a:ln w="38100">
            <a:solidFill>
              <a:schemeClr val="accent3">
                <a:lumMod val="60000"/>
                <a:lumOff val="40000"/>
              </a:schemeClr>
            </a:solidFill>
          </a:ln>
          <a:effectLst>
            <a:glow rad="228600">
              <a:schemeClr val="accent6">
                <a:satMod val="175000"/>
                <a:alpha val="40000"/>
              </a:schemeClr>
            </a:glow>
          </a:effectLst>
        </p:spPr>
      </p:pic>
      <p:sp>
        <p:nvSpPr>
          <p:cNvPr id="6" name="Segnaposto contenuto 5"/>
          <p:cNvSpPr>
            <a:spLocks noGrp="1"/>
          </p:cNvSpPr>
          <p:nvPr>
            <p:ph sz="half" idx="2"/>
          </p:nvPr>
        </p:nvSpPr>
        <p:spPr>
          <a:xfrm>
            <a:off x="4648200" y="2276872"/>
            <a:ext cx="4059936" cy="3819128"/>
          </a:xfrm>
        </p:spPr>
        <p:txBody>
          <a:bodyPr/>
          <a:lstStyle/>
          <a:p>
            <a:pPr algn="ctr">
              <a:lnSpc>
                <a:spcPct val="150000"/>
              </a:lnSpc>
            </a:pPr>
            <a:r>
              <a:rPr lang="it-IT" dirty="0" smtClean="0">
                <a:solidFill>
                  <a:schemeClr val="tx2">
                    <a:lumMod val="75000"/>
                  </a:schemeClr>
                </a:solidFill>
              </a:rPr>
              <a:t>arrivo dei Cappuccini </a:t>
            </a:r>
          </a:p>
          <a:p>
            <a:pPr algn="ctr">
              <a:lnSpc>
                <a:spcPct val="150000"/>
              </a:lnSpc>
              <a:buNone/>
            </a:pPr>
            <a:r>
              <a:rPr lang="it-IT" dirty="0" smtClean="0">
                <a:solidFill>
                  <a:schemeClr val="tx2">
                    <a:lumMod val="75000"/>
                  </a:schemeClr>
                </a:solidFill>
              </a:rPr>
              <a:t>   a Napoli, </a:t>
            </a:r>
          </a:p>
          <a:p>
            <a:pPr algn="ctr">
              <a:lnSpc>
                <a:spcPct val="150000"/>
              </a:lnSpc>
              <a:buNone/>
            </a:pPr>
            <a:r>
              <a:rPr lang="it-IT" dirty="0" smtClean="0">
                <a:solidFill>
                  <a:schemeClr val="tx2">
                    <a:lumMod val="75000"/>
                  </a:schemeClr>
                </a:solidFill>
              </a:rPr>
              <a:t>   ospitati da </a:t>
            </a:r>
          </a:p>
          <a:p>
            <a:pPr algn="ctr">
              <a:lnSpc>
                <a:spcPct val="150000"/>
              </a:lnSpc>
              <a:buNone/>
            </a:pPr>
            <a:r>
              <a:rPr lang="it-IT" dirty="0" smtClean="0">
                <a:solidFill>
                  <a:schemeClr val="tx2">
                    <a:lumMod val="75000"/>
                  </a:schemeClr>
                </a:solidFill>
              </a:rPr>
              <a:t>Maria Lorenza Longo </a:t>
            </a:r>
          </a:p>
          <a:p>
            <a:pPr algn="ctr">
              <a:lnSpc>
                <a:spcPct val="150000"/>
              </a:lnSpc>
              <a:buNone/>
            </a:pPr>
            <a:r>
              <a:rPr lang="it-IT" dirty="0" smtClean="0">
                <a:solidFill>
                  <a:schemeClr val="tx2">
                    <a:lumMod val="75000"/>
                  </a:schemeClr>
                </a:solidFill>
              </a:rPr>
              <a:t>fino al 1534.</a:t>
            </a:r>
          </a:p>
          <a:p>
            <a:pPr algn="ctr">
              <a:lnSpc>
                <a:spcPct val="150000"/>
              </a:lnSpc>
            </a:pP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a:p>
        </p:txBody>
      </p:sp>
      <p:sp>
        <p:nvSpPr>
          <p:cNvPr id="3" name="Segnaposto numero diapositiva 2"/>
          <p:cNvSpPr>
            <a:spLocks noGrp="1"/>
          </p:cNvSpPr>
          <p:nvPr>
            <p:ph type="sldNum" sz="quarter" idx="12"/>
          </p:nvPr>
        </p:nvSpPr>
        <p:spPr>
          <a:xfrm>
            <a:off x="8534400" y="6400800"/>
            <a:ext cx="609600" cy="457200"/>
          </a:xfrm>
        </p:spPr>
        <p:txBody>
          <a:bodyPr/>
          <a:lstStyle/>
          <a:p>
            <a:fld id="{5B015062-D5B0-4B39-B185-647CB1C5E7A4}" type="slidenum">
              <a:rPr lang="it-IT" sz="2400" b="1" smtClean="0"/>
              <a:pPr/>
              <a:t>15</a:t>
            </a:fld>
            <a:endParaRPr lang="it-IT" sz="2400" b="1" dirty="0"/>
          </a:p>
        </p:txBody>
      </p:sp>
      <p:sp>
        <p:nvSpPr>
          <p:cNvPr id="5" name="Titolo 4"/>
          <p:cNvSpPr>
            <a:spLocks noGrp="1"/>
          </p:cNvSpPr>
          <p:nvPr>
            <p:ph type="title"/>
          </p:nvPr>
        </p:nvSpPr>
        <p:spPr>
          <a:effectLst>
            <a:outerShdw blurRad="50800" dist="38100" dir="16200000" rotWithShape="0">
              <a:prstClr val="black">
                <a:alpha val="40000"/>
              </a:prstClr>
            </a:outerShdw>
          </a:effectLst>
        </p:spPr>
        <p:txBody>
          <a:bodyPr/>
          <a:lstStyle/>
          <a:p>
            <a:pPr algn="ctr"/>
            <a:r>
              <a:rPr lang="it-IT" sz="6600" b="1" dirty="0" smtClean="0">
                <a:solidFill>
                  <a:srgbClr val="FFC000"/>
                </a:solidFill>
              </a:rPr>
              <a:t>1533</a:t>
            </a:r>
            <a:endParaRPr lang="it-IT" dirty="0">
              <a:solidFill>
                <a:srgbClr val="FFC000"/>
              </a:solidFill>
            </a:endParaRPr>
          </a:p>
        </p:txBody>
      </p:sp>
      <p:sp>
        <p:nvSpPr>
          <p:cNvPr id="2" name="Segnaposto contenuto 1"/>
          <p:cNvSpPr>
            <a:spLocks noGrp="1"/>
          </p:cNvSpPr>
          <p:nvPr>
            <p:ph sz="half" idx="4294967295"/>
          </p:nvPr>
        </p:nvSpPr>
        <p:spPr>
          <a:xfrm>
            <a:off x="2483768" y="1988840"/>
            <a:ext cx="4059238" cy="4067944"/>
          </a:xfrm>
        </p:spPr>
        <p:txBody>
          <a:bodyPr/>
          <a:lstStyle/>
          <a:p>
            <a:pPr algn="ctr">
              <a:lnSpc>
                <a:spcPct val="150000"/>
              </a:lnSpc>
            </a:pPr>
            <a:r>
              <a:rPr lang="it-IT" dirty="0" smtClean="0">
                <a:solidFill>
                  <a:schemeClr val="tx2">
                    <a:lumMod val="75000"/>
                  </a:schemeClr>
                </a:solidFill>
              </a:rPr>
              <a:t> Maria Lorenza Longo </a:t>
            </a:r>
          </a:p>
          <a:p>
            <a:pPr algn="ctr">
              <a:lnSpc>
                <a:spcPct val="150000"/>
              </a:lnSpc>
              <a:buNone/>
            </a:pPr>
            <a:r>
              <a:rPr lang="it-IT" dirty="0" smtClean="0">
                <a:solidFill>
                  <a:schemeClr val="tx2">
                    <a:lumMod val="75000"/>
                  </a:schemeClr>
                </a:solidFill>
              </a:rPr>
              <a:t>si affida </a:t>
            </a:r>
          </a:p>
          <a:p>
            <a:pPr algn="ctr">
              <a:lnSpc>
                <a:spcPct val="150000"/>
              </a:lnSpc>
              <a:buNone/>
            </a:pPr>
            <a:r>
              <a:rPr lang="it-IT" dirty="0" smtClean="0">
                <a:solidFill>
                  <a:schemeClr val="tx2">
                    <a:lumMod val="75000"/>
                  </a:schemeClr>
                </a:solidFill>
              </a:rPr>
              <a:t>alla direzione spirituale </a:t>
            </a:r>
          </a:p>
          <a:p>
            <a:pPr algn="ctr">
              <a:lnSpc>
                <a:spcPct val="150000"/>
              </a:lnSpc>
              <a:buNone/>
            </a:pPr>
            <a:r>
              <a:rPr lang="it-IT" dirty="0" smtClean="0">
                <a:solidFill>
                  <a:schemeClr val="tx2">
                    <a:lumMod val="75000"/>
                  </a:schemeClr>
                </a:solidFill>
              </a:rPr>
              <a:t>di </a:t>
            </a:r>
          </a:p>
          <a:p>
            <a:pPr algn="ctr">
              <a:lnSpc>
                <a:spcPct val="150000"/>
              </a:lnSpc>
              <a:buNone/>
            </a:pPr>
            <a:r>
              <a:rPr lang="it-IT" cap="all" dirty="0" smtClean="0">
                <a:solidFill>
                  <a:schemeClr val="tx2">
                    <a:lumMod val="75000"/>
                  </a:schemeClr>
                </a:solidFill>
              </a:rPr>
              <a:t>Gaetano Thiene</a:t>
            </a:r>
            <a:r>
              <a:rPr lang="it-IT" dirty="0" smtClean="0">
                <a:solidFill>
                  <a:schemeClr val="tx2">
                    <a:lumMod val="75000"/>
                  </a:schemeClr>
                </a:solidFill>
              </a:rPr>
              <a:t>.</a:t>
            </a:r>
          </a:p>
          <a:p>
            <a:pPr algn="ctr">
              <a:lnSpc>
                <a:spcPct val="150000"/>
              </a:lnSpc>
            </a:pPr>
            <a:endParaRPr lang="it-IT"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5436096" y="5877272"/>
            <a:ext cx="2520280" cy="384048"/>
          </a:xfrm>
        </p:spPr>
        <p:txBody>
          <a:bodyPr/>
          <a:lstStyle/>
          <a:p>
            <a:pPr algn="ctr"/>
            <a:r>
              <a:rPr lang="it-IT" dirty="0" err="1" smtClean="0"/>
              <a:t>Dongio</a:t>
            </a:r>
            <a:endParaRPr lang="it-IT" dirty="0"/>
          </a:p>
        </p:txBody>
      </p:sp>
      <p:sp>
        <p:nvSpPr>
          <p:cNvPr id="3" name="Segnaposto numero diapositiva 2"/>
          <p:cNvSpPr>
            <a:spLocks noGrp="1"/>
          </p:cNvSpPr>
          <p:nvPr>
            <p:ph type="sldNum" sz="quarter" idx="12"/>
          </p:nvPr>
        </p:nvSpPr>
        <p:spPr>
          <a:xfrm>
            <a:off x="8534400" y="6400800"/>
            <a:ext cx="609600" cy="457200"/>
          </a:xfrm>
        </p:spPr>
        <p:txBody>
          <a:bodyPr/>
          <a:lstStyle/>
          <a:p>
            <a:fld id="{5B015062-D5B0-4B39-B185-647CB1C5E7A4}" type="slidenum">
              <a:rPr lang="it-IT" sz="2400" b="1" smtClean="0"/>
              <a:pPr/>
              <a:t>16</a:t>
            </a:fld>
            <a:endParaRPr lang="it-IT" sz="2400" b="1" dirty="0"/>
          </a:p>
        </p:txBody>
      </p:sp>
      <p:sp>
        <p:nvSpPr>
          <p:cNvPr id="5" name="Titolo 4"/>
          <p:cNvSpPr>
            <a:spLocks noGrp="1"/>
          </p:cNvSpPr>
          <p:nvPr>
            <p:ph type="title"/>
          </p:nvPr>
        </p:nvSpPr>
        <p:spPr>
          <a:effectLst>
            <a:outerShdw blurRad="50800" dist="38100" dir="16200000" rotWithShape="0">
              <a:prstClr val="black">
                <a:alpha val="40000"/>
              </a:prstClr>
            </a:outerShdw>
          </a:effectLst>
        </p:spPr>
        <p:txBody>
          <a:bodyPr/>
          <a:lstStyle/>
          <a:p>
            <a:pPr algn="ctr"/>
            <a:r>
              <a:rPr lang="it-IT" sz="6600" b="1" dirty="0" smtClean="0">
                <a:solidFill>
                  <a:srgbClr val="FFC000"/>
                </a:solidFill>
              </a:rPr>
              <a:t>1534</a:t>
            </a:r>
            <a:endParaRPr lang="it-IT" dirty="0">
              <a:solidFill>
                <a:srgbClr val="FFC000"/>
              </a:solidFill>
            </a:endParaRPr>
          </a:p>
        </p:txBody>
      </p:sp>
      <p:sp>
        <p:nvSpPr>
          <p:cNvPr id="2" name="Segnaposto contenuto 1"/>
          <p:cNvSpPr>
            <a:spLocks noGrp="1"/>
          </p:cNvSpPr>
          <p:nvPr>
            <p:ph sz="half" idx="1"/>
          </p:nvPr>
        </p:nvSpPr>
        <p:spPr>
          <a:xfrm>
            <a:off x="457200" y="1772816"/>
            <a:ext cx="4059936" cy="4323184"/>
          </a:xfrm>
        </p:spPr>
        <p:txBody>
          <a:bodyPr/>
          <a:lstStyle/>
          <a:p>
            <a:pPr algn="ctr">
              <a:lnSpc>
                <a:spcPct val="150000"/>
              </a:lnSpc>
            </a:pPr>
            <a:r>
              <a:rPr lang="it-IT" dirty="0" smtClean="0">
                <a:solidFill>
                  <a:schemeClr val="tx2">
                    <a:lumMod val="75000"/>
                  </a:schemeClr>
                </a:solidFill>
              </a:rPr>
              <a:t>risposta del Carafa ad una lettera a Gaetano Thiene per la volontà di Maria Lorenza Longo di dedicarsi alla vita contemplativa.</a:t>
            </a:r>
          </a:p>
          <a:p>
            <a:pPr>
              <a:lnSpc>
                <a:spcPct val="150000"/>
              </a:lnSpc>
            </a:pPr>
            <a:endParaRPr lang="it-IT" dirty="0">
              <a:solidFill>
                <a:schemeClr val="tx2">
                  <a:lumMod val="75000"/>
                </a:schemeClr>
              </a:solidFill>
            </a:endParaRPr>
          </a:p>
        </p:txBody>
      </p:sp>
      <p:pic>
        <p:nvPicPr>
          <p:cNvPr id="7" name="Segnaposto contenuto 6" descr="Abbazia_di_Sant'Antimo_-_28_-_Canonico_regolare_in_preghiera autore  Dongio.jpg"/>
          <p:cNvPicPr>
            <a:picLocks noGrp="1" noChangeAspect="1"/>
          </p:cNvPicPr>
          <p:nvPr>
            <p:ph sz="half" idx="2"/>
          </p:nvPr>
        </p:nvPicPr>
        <p:blipFill>
          <a:blip r:embed="rId2" cstate="print"/>
          <a:stretch>
            <a:fillRect/>
          </a:stretch>
        </p:blipFill>
        <p:spPr>
          <a:xfrm>
            <a:off x="5076056" y="1673273"/>
            <a:ext cx="3096344" cy="4130475"/>
          </a:xfrm>
          <a:ln>
            <a:solidFill>
              <a:schemeClr val="accent2">
                <a:lumMod val="20000"/>
                <a:lumOff val="80000"/>
              </a:schemeClr>
            </a:solidFill>
          </a:ln>
          <a:effectLst>
            <a:glow rad="63500">
              <a:schemeClr val="accent6">
                <a:satMod val="175000"/>
                <a:alpha val="40000"/>
              </a:schemeClr>
            </a:glo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6012160" y="6093296"/>
            <a:ext cx="2664296" cy="384048"/>
          </a:xfrm>
        </p:spPr>
        <p:txBody>
          <a:bodyPr/>
          <a:lstStyle/>
          <a:p>
            <a:pPr algn="ctr"/>
            <a:r>
              <a:rPr lang="it-IT" dirty="0" err="1" smtClean="0"/>
              <a:t>Wikimedia</a:t>
            </a:r>
            <a:endParaRPr lang="it-IT" dirty="0"/>
          </a:p>
        </p:txBody>
      </p:sp>
      <p:sp>
        <p:nvSpPr>
          <p:cNvPr id="3" name="Segnaposto numero diapositiva 2"/>
          <p:cNvSpPr>
            <a:spLocks noGrp="1"/>
          </p:cNvSpPr>
          <p:nvPr>
            <p:ph type="sldNum" sz="quarter" idx="12"/>
          </p:nvPr>
        </p:nvSpPr>
        <p:spPr>
          <a:xfrm>
            <a:off x="8534400" y="6400800"/>
            <a:ext cx="609600" cy="457200"/>
          </a:xfrm>
        </p:spPr>
        <p:txBody>
          <a:bodyPr/>
          <a:lstStyle/>
          <a:p>
            <a:fld id="{5B015062-D5B0-4B39-B185-647CB1C5E7A4}" type="slidenum">
              <a:rPr lang="it-IT" sz="2400" b="1" smtClean="0"/>
              <a:pPr/>
              <a:t>17</a:t>
            </a:fld>
            <a:endParaRPr lang="it-IT" sz="2400" b="1" dirty="0"/>
          </a:p>
        </p:txBody>
      </p:sp>
      <p:sp>
        <p:nvSpPr>
          <p:cNvPr id="5" name="Titolo 4"/>
          <p:cNvSpPr>
            <a:spLocks noGrp="1"/>
          </p:cNvSpPr>
          <p:nvPr>
            <p:ph type="title"/>
          </p:nvPr>
        </p:nvSpPr>
        <p:spPr>
          <a:xfrm>
            <a:off x="5364088" y="152400"/>
            <a:ext cx="3322712" cy="1219200"/>
          </a:xfrm>
          <a:effectLst>
            <a:outerShdw blurRad="50800" dist="38100" dir="16200000" rotWithShape="0">
              <a:prstClr val="black">
                <a:alpha val="40000"/>
              </a:prstClr>
            </a:outerShdw>
          </a:effectLst>
        </p:spPr>
        <p:txBody>
          <a:bodyPr/>
          <a:lstStyle/>
          <a:p>
            <a:pPr algn="ctr"/>
            <a:r>
              <a:rPr lang="it-IT" sz="6600" b="1" dirty="0" smtClean="0">
                <a:solidFill>
                  <a:srgbClr val="FFC000"/>
                </a:solidFill>
              </a:rPr>
              <a:t>1535</a:t>
            </a:r>
            <a:endParaRPr lang="it-IT" dirty="0">
              <a:solidFill>
                <a:srgbClr val="FFC000"/>
              </a:solidFill>
            </a:endParaRPr>
          </a:p>
        </p:txBody>
      </p:sp>
      <p:sp>
        <p:nvSpPr>
          <p:cNvPr id="2" name="Segnaposto contenuto 1"/>
          <p:cNvSpPr>
            <a:spLocks noGrp="1"/>
          </p:cNvSpPr>
          <p:nvPr>
            <p:ph sz="half" idx="1"/>
          </p:nvPr>
        </p:nvSpPr>
        <p:spPr>
          <a:xfrm>
            <a:off x="539552" y="404664"/>
            <a:ext cx="5184576" cy="6120680"/>
          </a:xfrm>
        </p:spPr>
        <p:txBody>
          <a:bodyPr>
            <a:noAutofit/>
          </a:bodyPr>
          <a:lstStyle/>
          <a:p>
            <a:pPr algn="ctr"/>
            <a:endParaRPr lang="it-IT" sz="2400" b="1" dirty="0" smtClean="0">
              <a:solidFill>
                <a:schemeClr val="tx2">
                  <a:lumMod val="75000"/>
                </a:schemeClr>
              </a:solidFill>
            </a:endParaRPr>
          </a:p>
          <a:p>
            <a:pPr algn="ctr"/>
            <a:r>
              <a:rPr lang="it-IT" sz="2400" b="1" dirty="0" smtClean="0">
                <a:solidFill>
                  <a:schemeClr val="tx2">
                    <a:lumMod val="75000"/>
                  </a:schemeClr>
                </a:solidFill>
              </a:rPr>
              <a:t>19 febbraio</a:t>
            </a:r>
            <a:r>
              <a:rPr lang="it-IT" sz="2400" dirty="0" smtClean="0">
                <a:solidFill>
                  <a:schemeClr val="tx2">
                    <a:lumMod val="75000"/>
                  </a:schemeClr>
                </a:solidFill>
              </a:rPr>
              <a:t> </a:t>
            </a:r>
          </a:p>
          <a:p>
            <a:pPr algn="just">
              <a:lnSpc>
                <a:spcPct val="150000"/>
              </a:lnSpc>
              <a:buNone/>
            </a:pPr>
            <a:r>
              <a:rPr lang="it-IT" sz="2400" dirty="0" smtClean="0">
                <a:solidFill>
                  <a:schemeClr val="tx2">
                    <a:lumMod val="75000"/>
                  </a:schemeClr>
                </a:solidFill>
              </a:rPr>
              <a:t>   bolla </a:t>
            </a:r>
            <a:r>
              <a:rPr lang="it-IT" sz="2800" b="1" i="1" dirty="0" smtClean="0">
                <a:solidFill>
                  <a:srgbClr val="FFC000"/>
                </a:solidFill>
              </a:rPr>
              <a:t>Debitum pastoralis officii</a:t>
            </a:r>
            <a:r>
              <a:rPr lang="it-IT" sz="2800" b="1" dirty="0" smtClean="0">
                <a:solidFill>
                  <a:srgbClr val="FFC000"/>
                </a:solidFill>
              </a:rPr>
              <a:t> </a:t>
            </a:r>
            <a:r>
              <a:rPr lang="it-IT" sz="2400" dirty="0" smtClean="0">
                <a:solidFill>
                  <a:schemeClr val="tx2">
                    <a:lumMod val="75000"/>
                  </a:schemeClr>
                </a:solidFill>
              </a:rPr>
              <a:t>di Paolo III nella quale il papa autorizza la costruzione del monastero di Santa Maria in Gerusalemme, vicino all’Ospedale degli Incurabili, un monastero di monache del terzo Ordine di san Francesco sotto la Regola di santa Chiara.</a:t>
            </a:r>
          </a:p>
          <a:p>
            <a:endParaRPr lang="it-IT" sz="2400" dirty="0">
              <a:solidFill>
                <a:schemeClr val="tx2">
                  <a:lumMod val="75000"/>
                </a:schemeClr>
              </a:solidFill>
            </a:endParaRPr>
          </a:p>
        </p:txBody>
      </p:sp>
      <p:pic>
        <p:nvPicPr>
          <p:cNvPr id="7" name="Segnaposto contenuto 6" descr="Longo-Retrat-pubblicodominio.jpg"/>
          <p:cNvPicPr>
            <a:picLocks noGrp="1" noChangeAspect="1"/>
          </p:cNvPicPr>
          <p:nvPr>
            <p:ph sz="half" idx="2"/>
          </p:nvPr>
        </p:nvPicPr>
        <p:blipFill>
          <a:blip r:embed="rId2" cstate="print"/>
          <a:stretch>
            <a:fillRect/>
          </a:stretch>
        </p:blipFill>
        <p:spPr>
          <a:xfrm>
            <a:off x="6084168" y="1700808"/>
            <a:ext cx="2646314" cy="4365212"/>
          </a:xfrm>
          <a:ln>
            <a:solidFill>
              <a:schemeClr val="accent1">
                <a:lumMod val="75000"/>
              </a:schemeClr>
            </a:solidFill>
          </a:ln>
          <a:effectLst>
            <a:glow rad="139700">
              <a:schemeClr val="accent1">
                <a:satMod val="175000"/>
                <a:alpha val="40000"/>
              </a:schemeClr>
            </a:glo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ctr"/>
            <a:endParaRPr lang="it-IT" b="1" dirty="0" smtClean="0">
              <a:solidFill>
                <a:schemeClr val="tx2">
                  <a:lumMod val="75000"/>
                </a:schemeClr>
              </a:solidFill>
            </a:endParaRPr>
          </a:p>
          <a:p>
            <a:pPr algn="ctr"/>
            <a:r>
              <a:rPr lang="it-IT" b="1" dirty="0" smtClean="0">
                <a:solidFill>
                  <a:schemeClr val="tx2">
                    <a:lumMod val="75000"/>
                  </a:schemeClr>
                </a:solidFill>
              </a:rPr>
              <a:t>10 dicembre</a:t>
            </a:r>
          </a:p>
          <a:p>
            <a:pPr algn="ctr">
              <a:buNone/>
            </a:pPr>
            <a:endParaRPr lang="it-IT" dirty="0" smtClean="0">
              <a:solidFill>
                <a:schemeClr val="tx2">
                  <a:lumMod val="75000"/>
                </a:schemeClr>
              </a:solidFill>
            </a:endParaRPr>
          </a:p>
          <a:p>
            <a:pPr algn="ctr">
              <a:lnSpc>
                <a:spcPct val="150000"/>
              </a:lnSpc>
              <a:buNone/>
            </a:pPr>
            <a:r>
              <a:rPr lang="it-IT" dirty="0" smtClean="0">
                <a:solidFill>
                  <a:schemeClr val="tx2">
                    <a:lumMod val="75000"/>
                  </a:schemeClr>
                </a:solidFill>
              </a:rPr>
              <a:t>    Un </a:t>
            </a:r>
            <a:r>
              <a:rPr lang="it-IT" sz="2800" b="1" i="1" dirty="0" smtClean="0">
                <a:solidFill>
                  <a:srgbClr val="FFC000"/>
                </a:solidFill>
              </a:rPr>
              <a:t>motu proprio</a:t>
            </a:r>
            <a:r>
              <a:rPr lang="it-IT" sz="2800" b="1" dirty="0" smtClean="0">
                <a:solidFill>
                  <a:srgbClr val="FFC000"/>
                </a:solidFill>
              </a:rPr>
              <a:t> </a:t>
            </a:r>
            <a:r>
              <a:rPr lang="it-IT" dirty="0" smtClean="0">
                <a:solidFill>
                  <a:schemeClr val="tx2">
                    <a:lumMod val="75000"/>
                  </a:schemeClr>
                </a:solidFill>
              </a:rPr>
              <a:t>di Paolo III, imponeva ai Cappuccini “in virtù di santa obbedienza” di assumere la direzione spirituale delle religiose.</a:t>
            </a:r>
          </a:p>
          <a:p>
            <a:pPr algn="ctr">
              <a:lnSpc>
                <a:spcPct val="150000"/>
              </a:lnSpc>
            </a:pPr>
            <a:endParaRPr lang="it-IT" dirty="0">
              <a:solidFill>
                <a:schemeClr val="tx2">
                  <a:lumMod val="75000"/>
                </a:schemeClr>
              </a:solidFill>
            </a:endParaRPr>
          </a:p>
        </p:txBody>
      </p:sp>
      <p:sp>
        <p:nvSpPr>
          <p:cNvPr id="3" name="Segnaposto numero diapositiva 2"/>
          <p:cNvSpPr>
            <a:spLocks noGrp="1"/>
          </p:cNvSpPr>
          <p:nvPr>
            <p:ph type="sldNum" sz="quarter" idx="15"/>
          </p:nvPr>
        </p:nvSpPr>
        <p:spPr>
          <a:xfrm>
            <a:off x="8534400" y="6400800"/>
            <a:ext cx="609600" cy="457200"/>
          </a:xfrm>
        </p:spPr>
        <p:txBody>
          <a:bodyPr/>
          <a:lstStyle/>
          <a:p>
            <a:fld id="{5B015062-D5B0-4B39-B185-647CB1C5E7A4}" type="slidenum">
              <a:rPr lang="it-IT" sz="2400" b="1" smtClean="0"/>
              <a:pPr/>
              <a:t>18</a:t>
            </a:fld>
            <a:endParaRPr lang="it-IT" sz="2400" b="1" dirty="0"/>
          </a:p>
        </p:txBody>
      </p:sp>
      <p:sp>
        <p:nvSpPr>
          <p:cNvPr id="4" name="Segnaposto piè di pagina 3"/>
          <p:cNvSpPr>
            <a:spLocks noGrp="1"/>
          </p:cNvSpPr>
          <p:nvPr>
            <p:ph type="ftr" sz="quarter" idx="16"/>
          </p:nvPr>
        </p:nvSpPr>
        <p:spPr/>
        <p:txBody>
          <a:bodyPr/>
          <a:lstStyle/>
          <a:p>
            <a:endParaRPr lang="it-IT"/>
          </a:p>
        </p:txBody>
      </p:sp>
      <p:sp>
        <p:nvSpPr>
          <p:cNvPr id="5" name="Titolo 4"/>
          <p:cNvSpPr>
            <a:spLocks noGrp="1"/>
          </p:cNvSpPr>
          <p:nvPr>
            <p:ph type="title"/>
          </p:nvPr>
        </p:nvSpPr>
        <p:spPr>
          <a:effectLst>
            <a:outerShdw blurRad="50800" dist="38100" dir="16200000" rotWithShape="0">
              <a:prstClr val="black">
                <a:alpha val="40000"/>
              </a:prstClr>
            </a:outerShdw>
          </a:effectLst>
        </p:spPr>
        <p:txBody>
          <a:bodyPr/>
          <a:lstStyle/>
          <a:p>
            <a:pPr algn="ctr"/>
            <a:r>
              <a:rPr lang="it-IT" sz="6600" b="1" dirty="0" smtClean="0">
                <a:solidFill>
                  <a:srgbClr val="FFC000"/>
                </a:solidFill>
              </a:rPr>
              <a:t>1538</a:t>
            </a:r>
            <a:endParaRPr lang="it-IT"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algn="ctr"/>
            <a:endParaRPr lang="it-IT" b="1" dirty="0" smtClean="0">
              <a:solidFill>
                <a:schemeClr val="tx2">
                  <a:lumMod val="75000"/>
                </a:schemeClr>
              </a:solidFill>
            </a:endParaRPr>
          </a:p>
          <a:p>
            <a:pPr algn="ctr"/>
            <a:r>
              <a:rPr lang="it-IT" b="1" dirty="0" smtClean="0">
                <a:solidFill>
                  <a:schemeClr val="tx2">
                    <a:lumMod val="75000"/>
                  </a:schemeClr>
                </a:solidFill>
              </a:rPr>
              <a:t>5 ottobre</a:t>
            </a:r>
          </a:p>
          <a:p>
            <a:pPr algn="ctr">
              <a:buNone/>
            </a:pPr>
            <a:r>
              <a:rPr lang="it-IT" dirty="0" smtClean="0">
                <a:solidFill>
                  <a:schemeClr val="tx2">
                    <a:lumMod val="75000"/>
                  </a:schemeClr>
                </a:solidFill>
              </a:rPr>
              <a:t> </a:t>
            </a:r>
          </a:p>
          <a:p>
            <a:pPr algn="ctr">
              <a:lnSpc>
                <a:spcPct val="150000"/>
              </a:lnSpc>
              <a:buNone/>
            </a:pPr>
            <a:r>
              <a:rPr lang="it-IT" dirty="0" smtClean="0">
                <a:solidFill>
                  <a:schemeClr val="tx2">
                    <a:lumMod val="75000"/>
                  </a:schemeClr>
                </a:solidFill>
              </a:rPr>
              <a:t>Maria Longo ha scritto le </a:t>
            </a:r>
            <a:r>
              <a:rPr lang="it-IT" sz="2800" b="1" i="1" dirty="0" smtClean="0">
                <a:solidFill>
                  <a:srgbClr val="FFC000"/>
                </a:solidFill>
              </a:rPr>
              <a:t>Costituzioni</a:t>
            </a:r>
            <a:r>
              <a:rPr lang="it-IT" sz="2800" i="1" dirty="0" smtClean="0">
                <a:solidFill>
                  <a:schemeClr val="tx2">
                    <a:lumMod val="75000"/>
                  </a:schemeClr>
                </a:solidFill>
              </a:rPr>
              <a:t> </a:t>
            </a:r>
            <a:r>
              <a:rPr lang="it-IT" dirty="0" smtClean="0">
                <a:solidFill>
                  <a:schemeClr val="tx2">
                    <a:lumMod val="75000"/>
                  </a:schemeClr>
                </a:solidFill>
              </a:rPr>
              <a:t>irrigidendo la clausura, forse per l’influenza dovuta all’austerità di vita dei cappuccini dei quali voleva assumerne la spiritualità.</a:t>
            </a:r>
          </a:p>
          <a:p>
            <a:pPr algn="ctr"/>
            <a:endParaRPr lang="it-IT" dirty="0">
              <a:solidFill>
                <a:schemeClr val="tx2">
                  <a:lumMod val="75000"/>
                </a:schemeClr>
              </a:solidFill>
            </a:endParaRPr>
          </a:p>
        </p:txBody>
      </p:sp>
      <p:sp>
        <p:nvSpPr>
          <p:cNvPr id="3" name="Segnaposto numero diapositiva 2"/>
          <p:cNvSpPr>
            <a:spLocks noGrp="1"/>
          </p:cNvSpPr>
          <p:nvPr>
            <p:ph type="sldNum" sz="quarter" idx="15"/>
          </p:nvPr>
        </p:nvSpPr>
        <p:spPr>
          <a:xfrm>
            <a:off x="8534400" y="6400800"/>
            <a:ext cx="609600" cy="457200"/>
          </a:xfrm>
        </p:spPr>
        <p:txBody>
          <a:bodyPr/>
          <a:lstStyle/>
          <a:p>
            <a:fld id="{5B015062-D5B0-4B39-B185-647CB1C5E7A4}" type="slidenum">
              <a:rPr lang="it-IT" sz="2400" b="1" smtClean="0"/>
              <a:pPr/>
              <a:t>19</a:t>
            </a:fld>
            <a:endParaRPr lang="it-IT" sz="2400" b="1" dirty="0"/>
          </a:p>
        </p:txBody>
      </p:sp>
      <p:sp>
        <p:nvSpPr>
          <p:cNvPr id="4" name="Segnaposto piè di pagina 3"/>
          <p:cNvSpPr>
            <a:spLocks noGrp="1"/>
          </p:cNvSpPr>
          <p:nvPr>
            <p:ph type="ftr" sz="quarter" idx="16"/>
          </p:nvPr>
        </p:nvSpPr>
        <p:spPr/>
        <p:txBody>
          <a:bodyPr/>
          <a:lstStyle/>
          <a:p>
            <a:endParaRPr lang="it-IT"/>
          </a:p>
        </p:txBody>
      </p:sp>
      <p:sp>
        <p:nvSpPr>
          <p:cNvPr id="5" name="Titolo 4"/>
          <p:cNvSpPr>
            <a:spLocks noGrp="1"/>
          </p:cNvSpPr>
          <p:nvPr>
            <p:ph type="title"/>
          </p:nvPr>
        </p:nvSpPr>
        <p:spPr>
          <a:effectLst>
            <a:outerShdw blurRad="50800" dist="38100" dir="16200000" rotWithShape="0">
              <a:prstClr val="black">
                <a:alpha val="40000"/>
              </a:prstClr>
            </a:outerShdw>
          </a:effectLst>
        </p:spPr>
        <p:txBody>
          <a:bodyPr/>
          <a:lstStyle/>
          <a:p>
            <a:pPr algn="ctr"/>
            <a:r>
              <a:rPr lang="it-IT" sz="6600" b="1" dirty="0" smtClean="0">
                <a:solidFill>
                  <a:srgbClr val="FFC000"/>
                </a:solidFill>
              </a:rPr>
              <a:t>1538</a:t>
            </a:r>
            <a:endParaRPr lang="it-IT"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contenuto 9" descr="Longo-Retrat-pubblicodominio.jpg"/>
          <p:cNvPicPr>
            <a:picLocks noGrp="1" noChangeAspect="1"/>
          </p:cNvPicPr>
          <p:nvPr>
            <p:ph sz="quarter" idx="1"/>
          </p:nvPr>
        </p:nvPicPr>
        <p:blipFill>
          <a:blip r:embed="rId2" cstate="print"/>
          <a:stretch>
            <a:fillRect/>
          </a:stretch>
        </p:blipFill>
        <p:spPr>
          <a:xfrm>
            <a:off x="395536" y="1412776"/>
            <a:ext cx="3816424" cy="3978644"/>
          </a:xfrm>
          <a:ln>
            <a:solidFill>
              <a:srgbClr val="FFC000"/>
            </a:solidFill>
          </a:ln>
        </p:spPr>
        <p:style>
          <a:lnRef idx="2">
            <a:schemeClr val="dk1">
              <a:shade val="50000"/>
            </a:schemeClr>
          </a:lnRef>
          <a:fillRef idx="1">
            <a:schemeClr val="dk1"/>
          </a:fillRef>
          <a:effectRef idx="0">
            <a:schemeClr val="dk1"/>
          </a:effectRef>
          <a:fontRef idx="minor">
            <a:schemeClr val="lt1"/>
          </a:fontRef>
        </p:style>
      </p:pic>
      <p:sp>
        <p:nvSpPr>
          <p:cNvPr id="5" name="Segnaposto testo 4"/>
          <p:cNvSpPr>
            <a:spLocks noGrp="1"/>
          </p:cNvSpPr>
          <p:nvPr>
            <p:ph type="body" idx="2"/>
          </p:nvPr>
        </p:nvSpPr>
        <p:spPr>
          <a:xfrm>
            <a:off x="4355976" y="1628800"/>
            <a:ext cx="4338064" cy="3816424"/>
          </a:xfrm>
        </p:spPr>
        <p:txBody>
          <a:bodyPr>
            <a:normAutofit fontScale="77500" lnSpcReduction="20000"/>
          </a:bodyPr>
          <a:lstStyle/>
          <a:p>
            <a:pPr algn="ctr"/>
            <a:r>
              <a:rPr lang="it-IT" sz="3300" dirty="0" smtClean="0">
                <a:solidFill>
                  <a:schemeClr val="tx2">
                    <a:lumMod val="75000"/>
                  </a:schemeClr>
                </a:solidFill>
              </a:rPr>
              <a:t>Nasce   </a:t>
            </a:r>
          </a:p>
          <a:p>
            <a:pPr algn="ctr"/>
            <a:r>
              <a:rPr lang="it-IT" sz="4600" cap="all" dirty="0" smtClean="0">
                <a:solidFill>
                  <a:schemeClr val="tx2">
                    <a:lumMod val="75000"/>
                  </a:schemeClr>
                </a:solidFill>
              </a:rPr>
              <a:t>Maria Richenza   </a:t>
            </a:r>
          </a:p>
          <a:p>
            <a:pPr algn="ctr"/>
            <a:r>
              <a:rPr lang="it-IT" sz="3300" dirty="0" smtClean="0">
                <a:solidFill>
                  <a:schemeClr val="tx2">
                    <a:lumMod val="75000"/>
                  </a:schemeClr>
                </a:solidFill>
              </a:rPr>
              <a:t>in </a:t>
            </a:r>
          </a:p>
          <a:p>
            <a:pPr algn="ctr"/>
            <a:r>
              <a:rPr lang="it-IT" sz="3300" dirty="0" smtClean="0">
                <a:solidFill>
                  <a:schemeClr val="tx2">
                    <a:lumMod val="75000"/>
                  </a:schemeClr>
                </a:solidFill>
              </a:rPr>
              <a:t>Spagna – Catalogna  </a:t>
            </a:r>
          </a:p>
          <a:p>
            <a:pPr algn="ctr"/>
            <a:r>
              <a:rPr lang="it-IT" sz="3300" dirty="0" smtClean="0">
                <a:solidFill>
                  <a:schemeClr val="tx2">
                    <a:lumMod val="75000"/>
                  </a:schemeClr>
                </a:solidFill>
              </a:rPr>
              <a:t>forse a </a:t>
            </a:r>
            <a:r>
              <a:rPr lang="it-IT" sz="3300" dirty="0" err="1" smtClean="0">
                <a:solidFill>
                  <a:schemeClr val="tx2">
                    <a:lumMod val="75000"/>
                  </a:schemeClr>
                </a:solidFill>
              </a:rPr>
              <a:t>Lerida</a:t>
            </a:r>
            <a:endParaRPr lang="it-IT" sz="3300" dirty="0" smtClean="0">
              <a:solidFill>
                <a:schemeClr val="tx2">
                  <a:lumMod val="75000"/>
                </a:schemeClr>
              </a:solidFill>
            </a:endParaRPr>
          </a:p>
          <a:p>
            <a:pPr algn="just"/>
            <a:r>
              <a:rPr lang="it-IT" sz="2400" dirty="0" smtClean="0">
                <a:solidFill>
                  <a:schemeClr val="tx2">
                    <a:lumMod val="90000"/>
                  </a:schemeClr>
                </a:solidFill>
              </a:rPr>
              <a:t> </a:t>
            </a:r>
            <a:endParaRPr lang="it-IT" dirty="0" smtClean="0">
              <a:solidFill>
                <a:schemeClr val="tx2">
                  <a:lumMod val="90000"/>
                </a:schemeClr>
              </a:solidFill>
            </a:endParaRPr>
          </a:p>
          <a:p>
            <a:endParaRPr lang="it-IT" dirty="0">
              <a:solidFill>
                <a:schemeClr val="tx2">
                  <a:lumMod val="90000"/>
                </a:schemeClr>
              </a:solidFill>
            </a:endParaRPr>
          </a:p>
        </p:txBody>
      </p:sp>
      <p:sp>
        <p:nvSpPr>
          <p:cNvPr id="4" name="Titolo 3"/>
          <p:cNvSpPr>
            <a:spLocks noGrp="1"/>
          </p:cNvSpPr>
          <p:nvPr>
            <p:ph type="title"/>
          </p:nvPr>
        </p:nvSpPr>
        <p:spPr>
          <a:xfrm>
            <a:off x="4355976" y="404664"/>
            <a:ext cx="4335016" cy="1066800"/>
          </a:xfrm>
          <a:effectLst>
            <a:glow rad="228600">
              <a:schemeClr val="accent3">
                <a:satMod val="175000"/>
                <a:alpha val="40000"/>
              </a:schemeClr>
            </a:glow>
            <a:outerShdw blurRad="50800" dist="38100" dir="16200000" rotWithShape="0">
              <a:prstClr val="black">
                <a:alpha val="40000"/>
              </a:prstClr>
            </a:outerShdw>
          </a:effectLst>
          <a:scene3d>
            <a:camera prst="orthographicFront"/>
            <a:lightRig rig="threePt" dir="t"/>
          </a:scene3d>
          <a:sp3d>
            <a:bevelT/>
          </a:sp3d>
        </p:spPr>
        <p:txBody>
          <a:bodyPr>
            <a:noAutofit/>
          </a:bodyPr>
          <a:lstStyle/>
          <a:p>
            <a:pPr algn="ctr"/>
            <a:r>
              <a:rPr lang="it-IT" sz="6600" cap="small" dirty="0" smtClean="0">
                <a:solidFill>
                  <a:srgbClr val="FFC000"/>
                </a:solidFill>
              </a:rPr>
              <a:t>1463</a:t>
            </a:r>
            <a:endParaRPr lang="it-IT" sz="4800" cap="small" dirty="0">
              <a:solidFill>
                <a:srgbClr val="FFC000"/>
              </a:solidFill>
            </a:endParaRPr>
          </a:p>
        </p:txBody>
      </p:sp>
      <p:sp>
        <p:nvSpPr>
          <p:cNvPr id="2" name="Segnaposto numero diapositiva 1"/>
          <p:cNvSpPr>
            <a:spLocks noGrp="1"/>
          </p:cNvSpPr>
          <p:nvPr>
            <p:ph type="sldNum" sz="quarter" idx="15"/>
          </p:nvPr>
        </p:nvSpPr>
        <p:spPr>
          <a:xfrm>
            <a:off x="8604448" y="6384573"/>
            <a:ext cx="631751" cy="473427"/>
          </a:xfrm>
        </p:spPr>
        <p:txBody>
          <a:bodyPr/>
          <a:lstStyle/>
          <a:p>
            <a:fld id="{5B015062-D5B0-4B39-B185-647CB1C5E7A4}" type="slidenum">
              <a:rPr lang="it-IT" sz="2400" smtClean="0"/>
              <a:pPr/>
              <a:t>2</a:t>
            </a:fld>
            <a:endParaRPr lang="it-IT" dirty="0"/>
          </a:p>
        </p:txBody>
      </p:sp>
      <p:sp>
        <p:nvSpPr>
          <p:cNvPr id="6" name="CasellaDiTesto 5"/>
          <p:cNvSpPr txBox="1"/>
          <p:nvPr/>
        </p:nvSpPr>
        <p:spPr>
          <a:xfrm>
            <a:off x="1187624" y="2852936"/>
            <a:ext cx="1656184" cy="461665"/>
          </a:xfrm>
          <a:prstGeom prst="rect">
            <a:avLst/>
          </a:prstGeom>
          <a:noFill/>
        </p:spPr>
        <p:txBody>
          <a:bodyPr wrap="square" rtlCol="0">
            <a:spAutoFit/>
          </a:bodyPr>
          <a:lstStyle/>
          <a:p>
            <a:pPr algn="ctr"/>
            <a:r>
              <a:rPr lang="it-IT" sz="2400" dirty="0" smtClean="0">
                <a:solidFill>
                  <a:schemeClr val="bg1"/>
                </a:solidFill>
              </a:rPr>
              <a:t>SPAGNA</a:t>
            </a:r>
            <a:endParaRPr lang="it-IT" sz="2400" dirty="0">
              <a:solidFill>
                <a:schemeClr val="bg1"/>
              </a:solidFill>
            </a:endParaRPr>
          </a:p>
        </p:txBody>
      </p:sp>
      <p:sp>
        <p:nvSpPr>
          <p:cNvPr id="7" name="CasellaDiTesto 6"/>
          <p:cNvSpPr txBox="1"/>
          <p:nvPr/>
        </p:nvSpPr>
        <p:spPr>
          <a:xfrm>
            <a:off x="2731085" y="2132856"/>
            <a:ext cx="1408867" cy="369332"/>
          </a:xfrm>
          <a:prstGeom prst="rect">
            <a:avLst/>
          </a:prstGeom>
          <a:noFill/>
        </p:spPr>
        <p:txBody>
          <a:bodyPr wrap="square" rtlCol="0">
            <a:spAutoFit/>
          </a:bodyPr>
          <a:lstStyle/>
          <a:p>
            <a:pPr algn="ctr"/>
            <a:r>
              <a:rPr lang="it-IT" cap="small" dirty="0" smtClean="0">
                <a:solidFill>
                  <a:schemeClr val="bg1"/>
                </a:solidFill>
              </a:rPr>
              <a:t>Catalogna</a:t>
            </a:r>
            <a:endParaRPr lang="it-IT" cap="small" dirty="0">
              <a:solidFill>
                <a:schemeClr val="bg1"/>
              </a:solidFill>
            </a:endParaRPr>
          </a:p>
        </p:txBody>
      </p:sp>
      <p:sp>
        <p:nvSpPr>
          <p:cNvPr id="8" name="Segnaposto piè di pagina 7"/>
          <p:cNvSpPr>
            <a:spLocks noGrp="1"/>
          </p:cNvSpPr>
          <p:nvPr>
            <p:ph type="ftr" sz="quarter" idx="16"/>
          </p:nvPr>
        </p:nvSpPr>
        <p:spPr>
          <a:xfrm>
            <a:off x="467544" y="5445224"/>
            <a:ext cx="3581400" cy="384048"/>
          </a:xfrm>
        </p:spPr>
        <p:txBody>
          <a:bodyPr/>
          <a:lstStyle/>
          <a:p>
            <a:pPr algn="ctr"/>
            <a:r>
              <a:rPr lang="it-IT" sz="1400" dirty="0" smtClean="0"/>
              <a:t>  </a:t>
            </a:r>
            <a:r>
              <a:rPr lang="it-IT" sz="1400" dirty="0" err="1" smtClean="0"/>
              <a:t>Wikimedia</a:t>
            </a:r>
            <a:endParaRPr lang="it-IT"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8229600" cy="1112912"/>
          </a:xfrm>
        </p:spPr>
        <p:txBody>
          <a:bodyPr/>
          <a:lstStyle/>
          <a:p>
            <a:pPr algn="ctr"/>
            <a:r>
              <a:rPr lang="it-IT" b="1" dirty="0" smtClean="0">
                <a:solidFill>
                  <a:schemeClr val="tx2">
                    <a:lumMod val="75000"/>
                  </a:schemeClr>
                </a:solidFill>
              </a:rPr>
              <a:t>21 dicembre</a:t>
            </a:r>
            <a:endParaRPr lang="it-IT" dirty="0" smtClean="0">
              <a:solidFill>
                <a:schemeClr val="tx2">
                  <a:lumMod val="75000"/>
                </a:schemeClr>
              </a:solidFill>
            </a:endParaRPr>
          </a:p>
          <a:p>
            <a:pPr algn="ctr">
              <a:buNone/>
            </a:pPr>
            <a:r>
              <a:rPr lang="it-IT" cap="all" dirty="0" smtClean="0">
                <a:solidFill>
                  <a:schemeClr val="tx2">
                    <a:lumMod val="75000"/>
                  </a:schemeClr>
                </a:solidFill>
              </a:rPr>
              <a:t>morte di Maria Lorenza Longo</a:t>
            </a:r>
          </a:p>
          <a:p>
            <a:pPr algn="ctr"/>
            <a:endParaRPr lang="it-IT" cap="all" dirty="0">
              <a:solidFill>
                <a:schemeClr val="tx2">
                  <a:lumMod val="75000"/>
                </a:schemeClr>
              </a:solidFill>
            </a:endParaRPr>
          </a:p>
        </p:txBody>
      </p:sp>
      <p:sp>
        <p:nvSpPr>
          <p:cNvPr id="3" name="Segnaposto numero diapositiva 2"/>
          <p:cNvSpPr>
            <a:spLocks noGrp="1"/>
          </p:cNvSpPr>
          <p:nvPr>
            <p:ph type="sldNum" sz="quarter" idx="15"/>
          </p:nvPr>
        </p:nvSpPr>
        <p:spPr>
          <a:xfrm>
            <a:off x="8534400" y="6400800"/>
            <a:ext cx="609600" cy="457200"/>
          </a:xfrm>
        </p:spPr>
        <p:txBody>
          <a:bodyPr/>
          <a:lstStyle/>
          <a:p>
            <a:fld id="{5B015062-D5B0-4B39-B185-647CB1C5E7A4}" type="slidenum">
              <a:rPr lang="it-IT" sz="2400" b="1" smtClean="0"/>
              <a:pPr/>
              <a:t>20</a:t>
            </a:fld>
            <a:endParaRPr lang="it-IT" sz="2400" b="1" dirty="0"/>
          </a:p>
        </p:txBody>
      </p:sp>
      <p:sp>
        <p:nvSpPr>
          <p:cNvPr id="4" name="Segnaposto piè di pagina 3"/>
          <p:cNvSpPr>
            <a:spLocks noGrp="1"/>
          </p:cNvSpPr>
          <p:nvPr>
            <p:ph type="ftr" sz="quarter" idx="16"/>
          </p:nvPr>
        </p:nvSpPr>
        <p:spPr/>
        <p:txBody>
          <a:bodyPr/>
          <a:lstStyle/>
          <a:p>
            <a:endParaRPr lang="it-IT"/>
          </a:p>
        </p:txBody>
      </p:sp>
      <p:sp>
        <p:nvSpPr>
          <p:cNvPr id="5" name="Titolo 4"/>
          <p:cNvSpPr>
            <a:spLocks noGrp="1"/>
          </p:cNvSpPr>
          <p:nvPr>
            <p:ph type="title"/>
          </p:nvPr>
        </p:nvSpPr>
        <p:spPr>
          <a:effectLst>
            <a:outerShdw blurRad="50800" dist="38100" dir="16200000" rotWithShape="0">
              <a:prstClr val="black">
                <a:alpha val="40000"/>
              </a:prstClr>
            </a:outerShdw>
          </a:effectLst>
        </p:spPr>
        <p:txBody>
          <a:bodyPr/>
          <a:lstStyle/>
          <a:p>
            <a:pPr algn="ctr"/>
            <a:r>
              <a:rPr lang="it-IT" sz="6000" b="1" dirty="0" smtClean="0">
                <a:solidFill>
                  <a:srgbClr val="FFC000"/>
                </a:solidFill>
              </a:rPr>
              <a:t>1539 </a:t>
            </a:r>
            <a:endParaRPr lang="it-IT" b="1" dirty="0">
              <a:solidFill>
                <a:srgbClr val="FFC000"/>
              </a:solidFill>
            </a:endParaRPr>
          </a:p>
        </p:txBody>
      </p:sp>
      <p:pic>
        <p:nvPicPr>
          <p:cNvPr id="6" name="Immagine 5" descr="DSC04461.JPG"/>
          <p:cNvPicPr>
            <a:picLocks noChangeAspect="1"/>
          </p:cNvPicPr>
          <p:nvPr/>
        </p:nvPicPr>
        <p:blipFill>
          <a:blip r:embed="rId2" cstate="print"/>
          <a:stretch>
            <a:fillRect/>
          </a:stretch>
        </p:blipFill>
        <p:spPr>
          <a:xfrm>
            <a:off x="2771800" y="2708920"/>
            <a:ext cx="3672408" cy="3600400"/>
          </a:xfrm>
          <a:prstGeom prst="rect">
            <a:avLst/>
          </a:prstGeom>
          <a:ln>
            <a:solidFill>
              <a:schemeClr val="accent1">
                <a:lumMod val="50000"/>
              </a:schemeClr>
            </a:solidFill>
          </a:ln>
          <a:effectLst>
            <a:glow rad="101600">
              <a:schemeClr val="tx2">
                <a:lumMod val="10000"/>
                <a:alpha val="60000"/>
              </a:schemeClr>
            </a:glow>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it-IT" sz="1800" dirty="0" smtClean="0">
                <a:solidFill>
                  <a:schemeClr val="tx2">
                    <a:lumMod val="75000"/>
                  </a:schemeClr>
                </a:solidFill>
              </a:rPr>
              <a:t>Pagina 2 immagine  </a:t>
            </a:r>
            <a:r>
              <a:rPr lang="it-IT" sz="1800" dirty="0" err="1" smtClean="0">
                <a:solidFill>
                  <a:schemeClr val="tx2">
                    <a:lumMod val="75000"/>
                  </a:schemeClr>
                </a:solidFill>
              </a:rPr>
              <a:t>Wikimedia</a:t>
            </a:r>
            <a:r>
              <a:rPr lang="it-IT" sz="1800" dirty="0" smtClean="0">
                <a:solidFill>
                  <a:schemeClr val="tx2">
                    <a:lumMod val="75000"/>
                  </a:schemeClr>
                </a:solidFill>
              </a:rPr>
              <a:t>.</a:t>
            </a:r>
          </a:p>
          <a:p>
            <a:r>
              <a:rPr lang="it-IT" sz="1800" dirty="0" smtClean="0">
                <a:solidFill>
                  <a:schemeClr val="tx2">
                    <a:lumMod val="75000"/>
                  </a:schemeClr>
                </a:solidFill>
              </a:rPr>
              <a:t>Pagina 4 immagine  Guarigione del paralitico, particolare, Mattana, </a:t>
            </a:r>
            <a:r>
              <a:rPr lang="it-IT" sz="1800" dirty="0" err="1" smtClean="0">
                <a:solidFill>
                  <a:schemeClr val="tx2">
                    <a:lumMod val="75000"/>
                  </a:schemeClr>
                </a:solidFill>
              </a:rPr>
              <a:t>Wikimedia</a:t>
            </a:r>
            <a:r>
              <a:rPr lang="it-IT" sz="1800" dirty="0" smtClean="0">
                <a:solidFill>
                  <a:schemeClr val="tx2">
                    <a:lumMod val="75000"/>
                  </a:schemeClr>
                </a:solidFill>
              </a:rPr>
              <a:t>.</a:t>
            </a:r>
          </a:p>
          <a:p>
            <a:r>
              <a:rPr lang="it-IT" sz="1800" dirty="0" smtClean="0">
                <a:solidFill>
                  <a:schemeClr val="tx2">
                    <a:lumMod val="75000"/>
                  </a:schemeClr>
                </a:solidFill>
              </a:rPr>
              <a:t>Pagina 6 immagine  </a:t>
            </a:r>
            <a:r>
              <a:rPr lang="it-IT" sz="1800" dirty="0" err="1" smtClean="0">
                <a:solidFill>
                  <a:schemeClr val="tx2">
                    <a:lumMod val="75000"/>
                  </a:schemeClr>
                </a:solidFill>
              </a:rPr>
              <a:t>Wikimedia</a:t>
            </a:r>
            <a:r>
              <a:rPr lang="it-IT" sz="1800" dirty="0" smtClean="0">
                <a:solidFill>
                  <a:schemeClr val="tx2">
                    <a:lumMod val="75000"/>
                  </a:schemeClr>
                </a:solidFill>
              </a:rPr>
              <a:t>.</a:t>
            </a:r>
            <a:endParaRPr lang="it-IT" sz="1800" dirty="0">
              <a:solidFill>
                <a:schemeClr val="tx2">
                  <a:lumMod val="75000"/>
                </a:schemeClr>
              </a:solidFill>
            </a:endParaRPr>
          </a:p>
          <a:p>
            <a:r>
              <a:rPr lang="it-IT" sz="1800" dirty="0" smtClean="0">
                <a:solidFill>
                  <a:schemeClr val="tx2">
                    <a:lumMod val="75000"/>
                  </a:schemeClr>
                </a:solidFill>
              </a:rPr>
              <a:t>Pagina 8 immagine  </a:t>
            </a:r>
            <a:r>
              <a:rPr lang="it-IT" sz="1800" dirty="0" smtClean="0"/>
              <a:t> </a:t>
            </a:r>
            <a:r>
              <a:rPr lang="it-IT" sz="1800" dirty="0" err="1" smtClean="0">
                <a:solidFill>
                  <a:schemeClr val="tx2">
                    <a:lumMod val="75000"/>
                  </a:schemeClr>
                </a:solidFill>
              </a:rPr>
              <a:t>Koyos</a:t>
            </a:r>
            <a:r>
              <a:rPr lang="it-IT" sz="1800" dirty="0" smtClean="0">
                <a:solidFill>
                  <a:schemeClr val="tx2">
                    <a:lumMod val="75000"/>
                  </a:schemeClr>
                </a:solidFill>
              </a:rPr>
              <a:t> – </a:t>
            </a:r>
            <a:r>
              <a:rPr lang="it-IT" sz="1800" dirty="0" err="1" smtClean="0">
                <a:solidFill>
                  <a:schemeClr val="tx2">
                    <a:lumMod val="75000"/>
                  </a:schemeClr>
                </a:solidFill>
              </a:rPr>
              <a:t>Wikimedia</a:t>
            </a:r>
            <a:r>
              <a:rPr lang="it-IT" sz="1800" dirty="0" smtClean="0">
                <a:solidFill>
                  <a:schemeClr val="tx2">
                    <a:lumMod val="75000"/>
                  </a:schemeClr>
                </a:solidFill>
              </a:rPr>
              <a:t>.</a:t>
            </a:r>
          </a:p>
          <a:p>
            <a:r>
              <a:rPr lang="it-IT" sz="1800" dirty="0" smtClean="0">
                <a:solidFill>
                  <a:schemeClr val="tx2">
                    <a:lumMod val="75000"/>
                  </a:schemeClr>
                </a:solidFill>
              </a:rPr>
              <a:t>Pagina 10 immagine Guarigione paralitico, particolare, Mattana, </a:t>
            </a:r>
            <a:r>
              <a:rPr lang="it-IT" sz="1800" dirty="0" err="1" smtClean="0">
                <a:solidFill>
                  <a:schemeClr val="tx2">
                    <a:lumMod val="75000"/>
                  </a:schemeClr>
                </a:solidFill>
              </a:rPr>
              <a:t>Wikimedia</a:t>
            </a:r>
            <a:r>
              <a:rPr lang="it-IT" sz="1800" dirty="0" smtClean="0">
                <a:solidFill>
                  <a:schemeClr val="tx2">
                    <a:lumMod val="75000"/>
                  </a:schemeClr>
                </a:solidFill>
              </a:rPr>
              <a:t>.</a:t>
            </a:r>
          </a:p>
          <a:p>
            <a:r>
              <a:rPr lang="it-IT" sz="1800" dirty="0" smtClean="0">
                <a:solidFill>
                  <a:schemeClr val="tx2">
                    <a:lumMod val="75000"/>
                  </a:schemeClr>
                </a:solidFill>
              </a:rPr>
              <a:t>Pagina 11 immagine </a:t>
            </a:r>
            <a:r>
              <a:rPr lang="it-IT" sz="1800" dirty="0" err="1" smtClean="0">
                <a:solidFill>
                  <a:schemeClr val="tx2">
                    <a:lumMod val="75000"/>
                  </a:schemeClr>
                </a:solidFill>
              </a:rPr>
              <a:t>Wikimedia</a:t>
            </a:r>
            <a:r>
              <a:rPr lang="it-IT" sz="1800" dirty="0" smtClean="0">
                <a:solidFill>
                  <a:schemeClr val="tx2">
                    <a:lumMod val="75000"/>
                  </a:schemeClr>
                </a:solidFill>
              </a:rPr>
              <a:t>.</a:t>
            </a:r>
          </a:p>
          <a:p>
            <a:r>
              <a:rPr lang="it-IT" sz="1800" dirty="0" smtClean="0">
                <a:solidFill>
                  <a:schemeClr val="tx2">
                    <a:lumMod val="75000"/>
                  </a:schemeClr>
                </a:solidFill>
              </a:rPr>
              <a:t>Pagina 12 immagine </a:t>
            </a:r>
            <a:r>
              <a:rPr lang="it-IT" sz="1800" dirty="0" err="1" smtClean="0">
                <a:solidFill>
                  <a:schemeClr val="tx2">
                    <a:lumMod val="75000"/>
                  </a:schemeClr>
                </a:solidFill>
              </a:rPr>
              <a:t>Wikimedia</a:t>
            </a:r>
            <a:r>
              <a:rPr lang="it-IT" sz="1800" dirty="0" smtClean="0">
                <a:solidFill>
                  <a:schemeClr val="tx2">
                    <a:lumMod val="75000"/>
                  </a:schemeClr>
                </a:solidFill>
              </a:rPr>
              <a:t>.</a:t>
            </a:r>
          </a:p>
          <a:p>
            <a:r>
              <a:rPr lang="it-IT" sz="1800" dirty="0" smtClean="0">
                <a:solidFill>
                  <a:schemeClr val="tx2">
                    <a:lumMod val="75000"/>
                  </a:schemeClr>
                </a:solidFill>
              </a:rPr>
              <a:t>Pagina 13 immagine </a:t>
            </a:r>
            <a:r>
              <a:rPr lang="it-IT" sz="1800" dirty="0" err="1" smtClean="0">
                <a:solidFill>
                  <a:schemeClr val="tx2">
                    <a:lumMod val="75000"/>
                  </a:schemeClr>
                </a:solidFill>
              </a:rPr>
              <a:t>Bocachete</a:t>
            </a:r>
            <a:r>
              <a:rPr lang="it-IT" sz="1800" dirty="0" smtClean="0">
                <a:solidFill>
                  <a:schemeClr val="tx2">
                    <a:lumMod val="75000"/>
                  </a:schemeClr>
                </a:solidFill>
              </a:rPr>
              <a:t>.</a:t>
            </a:r>
          </a:p>
          <a:p>
            <a:r>
              <a:rPr lang="it-IT" sz="1800" dirty="0" smtClean="0">
                <a:solidFill>
                  <a:schemeClr val="tx2">
                    <a:lumMod val="75000"/>
                  </a:schemeClr>
                </a:solidFill>
              </a:rPr>
              <a:t>Pagina 14 immagine Jim </a:t>
            </a:r>
            <a:r>
              <a:rPr lang="it-IT" sz="1800" dirty="0" err="1" smtClean="0">
                <a:solidFill>
                  <a:schemeClr val="tx2">
                    <a:lumMod val="75000"/>
                  </a:schemeClr>
                </a:solidFill>
              </a:rPr>
              <a:t>McIntosh</a:t>
            </a:r>
            <a:r>
              <a:rPr lang="it-IT" sz="1800" dirty="0" smtClean="0">
                <a:solidFill>
                  <a:schemeClr val="tx2">
                    <a:lumMod val="75000"/>
                  </a:schemeClr>
                </a:solidFill>
              </a:rPr>
              <a:t>.</a:t>
            </a:r>
          </a:p>
          <a:p>
            <a:r>
              <a:rPr lang="it-IT" sz="1800" dirty="0" smtClean="0">
                <a:solidFill>
                  <a:schemeClr val="tx2">
                    <a:lumMod val="75000"/>
                  </a:schemeClr>
                </a:solidFill>
              </a:rPr>
              <a:t>Pagina 16 immagine </a:t>
            </a:r>
            <a:r>
              <a:rPr lang="it-IT" sz="1800" dirty="0" err="1" smtClean="0">
                <a:solidFill>
                  <a:schemeClr val="tx2">
                    <a:lumMod val="75000"/>
                  </a:schemeClr>
                </a:solidFill>
              </a:rPr>
              <a:t>Dongio</a:t>
            </a:r>
            <a:r>
              <a:rPr lang="it-IT" sz="1800" dirty="0" smtClean="0">
                <a:solidFill>
                  <a:schemeClr val="tx2">
                    <a:lumMod val="75000"/>
                  </a:schemeClr>
                </a:solidFill>
              </a:rPr>
              <a:t>.</a:t>
            </a:r>
          </a:p>
          <a:p>
            <a:r>
              <a:rPr lang="it-IT" sz="1800" dirty="0" smtClean="0">
                <a:solidFill>
                  <a:schemeClr val="tx2">
                    <a:lumMod val="75000"/>
                  </a:schemeClr>
                </a:solidFill>
              </a:rPr>
              <a:t>Pagina 17 immagine </a:t>
            </a:r>
            <a:r>
              <a:rPr lang="it-IT" sz="1800" dirty="0" err="1" smtClean="0">
                <a:solidFill>
                  <a:schemeClr val="tx2">
                    <a:lumMod val="75000"/>
                  </a:schemeClr>
                </a:solidFill>
              </a:rPr>
              <a:t>Wikimedia</a:t>
            </a:r>
            <a:r>
              <a:rPr lang="it-IT" sz="1800" dirty="0" smtClean="0">
                <a:solidFill>
                  <a:schemeClr val="tx2">
                    <a:lumMod val="75000"/>
                  </a:schemeClr>
                </a:solidFill>
              </a:rPr>
              <a:t>.</a:t>
            </a:r>
          </a:p>
          <a:p>
            <a:endParaRPr lang="it-IT" sz="1800" dirty="0" smtClean="0">
              <a:solidFill>
                <a:schemeClr val="tx2">
                  <a:lumMod val="75000"/>
                </a:schemeClr>
              </a:solidFill>
            </a:endParaRPr>
          </a:p>
          <a:p>
            <a:endParaRPr lang="it-IT" sz="1800" dirty="0" smtClean="0">
              <a:solidFill>
                <a:schemeClr val="tx2">
                  <a:lumMod val="75000"/>
                </a:schemeClr>
              </a:solidFill>
            </a:endParaRPr>
          </a:p>
          <a:p>
            <a:endParaRPr lang="it-IT" sz="1800" dirty="0" smtClean="0">
              <a:solidFill>
                <a:schemeClr val="tx2">
                  <a:lumMod val="75000"/>
                </a:schemeClr>
              </a:solidFill>
            </a:endParaRPr>
          </a:p>
          <a:p>
            <a:endParaRPr lang="it-IT" sz="1800" dirty="0" smtClean="0">
              <a:solidFill>
                <a:schemeClr val="tx2">
                  <a:lumMod val="75000"/>
                </a:schemeClr>
              </a:solidFill>
            </a:endParaRPr>
          </a:p>
          <a:p>
            <a:endParaRPr lang="it-IT" sz="1800" dirty="0" smtClean="0">
              <a:solidFill>
                <a:schemeClr val="tx2">
                  <a:lumMod val="75000"/>
                </a:schemeClr>
              </a:solidFill>
            </a:endParaRPr>
          </a:p>
          <a:p>
            <a:endParaRPr lang="it-IT" sz="1800" dirty="0" smtClean="0">
              <a:solidFill>
                <a:schemeClr val="tx2">
                  <a:lumMod val="75000"/>
                </a:schemeClr>
              </a:solidFill>
            </a:endParaRPr>
          </a:p>
          <a:p>
            <a:endParaRPr lang="it-IT" sz="1800" dirty="0" smtClean="0">
              <a:solidFill>
                <a:schemeClr val="tx2">
                  <a:lumMod val="75000"/>
                </a:schemeClr>
              </a:solidFill>
            </a:endParaRPr>
          </a:p>
          <a:p>
            <a:endParaRPr lang="it-IT" sz="1800" dirty="0" smtClean="0">
              <a:solidFill>
                <a:schemeClr val="tx2">
                  <a:lumMod val="75000"/>
                </a:schemeClr>
              </a:solidFill>
            </a:endParaRPr>
          </a:p>
          <a:p>
            <a:endParaRPr lang="it-IT" sz="1800" dirty="0" smtClean="0">
              <a:solidFill>
                <a:schemeClr val="tx2">
                  <a:lumMod val="75000"/>
                </a:schemeClr>
              </a:solidFill>
            </a:endParaRPr>
          </a:p>
        </p:txBody>
      </p:sp>
      <p:sp>
        <p:nvSpPr>
          <p:cNvPr id="3" name="Segnaposto numero diapositiva 2"/>
          <p:cNvSpPr>
            <a:spLocks noGrp="1"/>
          </p:cNvSpPr>
          <p:nvPr>
            <p:ph type="sldNum" sz="quarter" idx="15"/>
          </p:nvPr>
        </p:nvSpPr>
        <p:spPr>
          <a:xfrm>
            <a:off x="8534400" y="6400800"/>
            <a:ext cx="609600" cy="457200"/>
          </a:xfrm>
        </p:spPr>
        <p:txBody>
          <a:bodyPr/>
          <a:lstStyle/>
          <a:p>
            <a:fld id="{5B015062-D5B0-4B39-B185-647CB1C5E7A4}" type="slidenum">
              <a:rPr lang="it-IT" sz="2400" b="1" smtClean="0"/>
              <a:pPr/>
              <a:t>21</a:t>
            </a:fld>
            <a:endParaRPr lang="it-IT" sz="2400" b="1" dirty="0"/>
          </a:p>
        </p:txBody>
      </p:sp>
      <p:sp>
        <p:nvSpPr>
          <p:cNvPr id="4" name="Titolo 3"/>
          <p:cNvSpPr>
            <a:spLocks noGrp="1"/>
          </p:cNvSpPr>
          <p:nvPr>
            <p:ph type="title"/>
          </p:nvPr>
        </p:nvSpPr>
        <p:spPr>
          <a:effectLst>
            <a:outerShdw blurRad="50800" dist="38100" dir="16200000" rotWithShape="0">
              <a:prstClr val="black">
                <a:alpha val="40000"/>
              </a:prstClr>
            </a:outerShdw>
          </a:effectLst>
        </p:spPr>
        <p:txBody>
          <a:bodyPr/>
          <a:lstStyle/>
          <a:p>
            <a:pPr algn="ctr"/>
            <a:r>
              <a:rPr lang="it-IT" sz="4800" cap="all" dirty="0" smtClean="0">
                <a:solidFill>
                  <a:srgbClr val="FFC000"/>
                </a:solidFill>
              </a:rPr>
              <a:t>Bibliografia</a:t>
            </a:r>
            <a:endParaRPr lang="it-IT" cap="all" dirty="0">
              <a:solidFill>
                <a:srgbClr val="FFC000"/>
              </a:solidFill>
            </a:endParaRPr>
          </a:p>
        </p:txBody>
      </p:sp>
      <p:sp>
        <p:nvSpPr>
          <p:cNvPr id="5" name="Segnaposto piè di pagina 4"/>
          <p:cNvSpPr>
            <a:spLocks noGrp="1"/>
          </p:cNvSpPr>
          <p:nvPr>
            <p:ph type="ftr" sz="quarter" idx="16"/>
          </p:nvPr>
        </p:nvSpPr>
        <p:spPr/>
        <p:txBody>
          <a:bodyPr/>
          <a:lstStyle/>
          <a:p>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nSpc>
                <a:spcPct val="150000"/>
              </a:lnSpc>
              <a:buNone/>
            </a:pPr>
            <a:r>
              <a:rPr lang="it-IT" sz="2800" dirty="0" smtClean="0"/>
              <a:t>  </a:t>
            </a:r>
          </a:p>
          <a:p>
            <a:pPr algn="just">
              <a:lnSpc>
                <a:spcPct val="150000"/>
              </a:lnSpc>
            </a:pPr>
            <a:r>
              <a:rPr lang="it-IT" sz="2800" dirty="0" smtClean="0">
                <a:solidFill>
                  <a:schemeClr val="tx2">
                    <a:lumMod val="75000"/>
                  </a:schemeClr>
                </a:solidFill>
              </a:rPr>
              <a:t>Maria Lorenza sposa Giovanni Longo, reggente di Cancelleria di Re Ferdinando d’Aragona.</a:t>
            </a:r>
          </a:p>
          <a:p>
            <a:pPr algn="ctr">
              <a:lnSpc>
                <a:spcPct val="150000"/>
              </a:lnSpc>
              <a:buNone/>
            </a:pPr>
            <a:endParaRPr lang="it-IT" sz="2800" dirty="0" smtClean="0">
              <a:solidFill>
                <a:schemeClr val="tx2">
                  <a:lumMod val="75000"/>
                </a:schemeClr>
              </a:solidFill>
            </a:endParaRPr>
          </a:p>
          <a:p>
            <a:pPr algn="just">
              <a:lnSpc>
                <a:spcPct val="150000"/>
              </a:lnSpc>
            </a:pPr>
            <a:r>
              <a:rPr lang="it-IT" sz="2800" dirty="0" smtClean="0">
                <a:solidFill>
                  <a:schemeClr val="tx2">
                    <a:lumMod val="75000"/>
                  </a:schemeClr>
                </a:solidFill>
              </a:rPr>
              <a:t>Da questo matrimonio nascono tre figli. </a:t>
            </a:r>
            <a:endParaRPr lang="it-IT" sz="2800" dirty="0">
              <a:solidFill>
                <a:schemeClr val="tx2">
                  <a:lumMod val="75000"/>
                </a:schemeClr>
              </a:solidFill>
            </a:endParaRPr>
          </a:p>
        </p:txBody>
      </p:sp>
      <p:sp>
        <p:nvSpPr>
          <p:cNvPr id="4" name="Segnaposto numero diapositiva 3"/>
          <p:cNvSpPr>
            <a:spLocks noGrp="1"/>
          </p:cNvSpPr>
          <p:nvPr>
            <p:ph type="sldNum" sz="quarter" idx="15"/>
          </p:nvPr>
        </p:nvSpPr>
        <p:spPr>
          <a:xfrm>
            <a:off x="8534400" y="6400800"/>
            <a:ext cx="609600" cy="457200"/>
          </a:xfrm>
        </p:spPr>
        <p:txBody>
          <a:bodyPr/>
          <a:lstStyle/>
          <a:p>
            <a:fld id="{5B015062-D5B0-4B39-B185-647CB1C5E7A4}" type="slidenum">
              <a:rPr lang="it-IT" sz="2000" b="1" smtClean="0"/>
              <a:pPr/>
              <a:t>3</a:t>
            </a:fld>
            <a:endParaRPr lang="it-IT" sz="2000" b="1" dirty="0"/>
          </a:p>
        </p:txBody>
      </p:sp>
      <p:sp>
        <p:nvSpPr>
          <p:cNvPr id="2" name="Titolo 1"/>
          <p:cNvSpPr>
            <a:spLocks noGrp="1"/>
          </p:cNvSpPr>
          <p:nvPr>
            <p:ph type="title"/>
          </p:nvPr>
        </p:nvSpPr>
        <p:spPr>
          <a:effectLst>
            <a:outerShdw blurRad="50800" dist="38100" dir="16200000" rotWithShape="0">
              <a:prstClr val="black">
                <a:alpha val="40000"/>
              </a:prstClr>
            </a:outerShdw>
          </a:effectLst>
        </p:spPr>
        <p:txBody>
          <a:bodyPr>
            <a:normAutofit/>
          </a:bodyPr>
          <a:lstStyle/>
          <a:p>
            <a:pPr algn="ctr"/>
            <a:r>
              <a:rPr lang="it-IT" sz="6600" b="1" dirty="0" smtClean="0">
                <a:solidFill>
                  <a:srgbClr val="FFC000"/>
                </a:solidFill>
              </a:rPr>
              <a:t>1483</a:t>
            </a:r>
            <a:endParaRPr lang="it-IT" sz="5400" b="1" dirty="0">
              <a:solidFill>
                <a:srgbClr val="FFC000"/>
              </a:solidFill>
            </a:endParaRPr>
          </a:p>
        </p:txBody>
      </p:sp>
      <p:sp>
        <p:nvSpPr>
          <p:cNvPr id="5" name="Segnaposto piè di pagina 4"/>
          <p:cNvSpPr>
            <a:spLocks noGrp="1"/>
          </p:cNvSpPr>
          <p:nvPr>
            <p:ph type="ftr" sz="quarter" idx="16"/>
          </p:nvPr>
        </p:nvSpPr>
        <p:spPr/>
        <p:txBody>
          <a:bodyPr/>
          <a:lstStyle/>
          <a:p>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paralitico,autore Mattana (2).jpg"/>
          <p:cNvPicPr>
            <a:picLocks noChangeAspect="1"/>
          </p:cNvPicPr>
          <p:nvPr/>
        </p:nvPicPr>
        <p:blipFill>
          <a:blip r:embed="rId2" cstate="print"/>
          <a:srcRect l="19609" t="65750" r="4755"/>
          <a:stretch>
            <a:fillRect/>
          </a:stretch>
        </p:blipFill>
        <p:spPr>
          <a:xfrm>
            <a:off x="3923928" y="3429000"/>
            <a:ext cx="3888432" cy="2348880"/>
          </a:xfrm>
          <a:prstGeom prst="rect">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
        <p:nvSpPr>
          <p:cNvPr id="2" name="Segnaposto contenuto 1"/>
          <p:cNvSpPr>
            <a:spLocks noGrp="1"/>
          </p:cNvSpPr>
          <p:nvPr>
            <p:ph idx="1"/>
          </p:nvPr>
        </p:nvSpPr>
        <p:spPr>
          <a:xfrm>
            <a:off x="539552" y="836712"/>
            <a:ext cx="8229600" cy="5259288"/>
          </a:xfrm>
        </p:spPr>
        <p:txBody>
          <a:bodyPr/>
          <a:lstStyle/>
          <a:p>
            <a:pPr algn="just">
              <a:lnSpc>
                <a:spcPct val="150000"/>
              </a:lnSpc>
            </a:pPr>
            <a:r>
              <a:rPr lang="it-IT" dirty="0" smtClean="0">
                <a:solidFill>
                  <a:schemeClr val="tx2">
                    <a:lumMod val="75000"/>
                  </a:schemeClr>
                </a:solidFill>
              </a:rPr>
              <a:t>Un giorno, durante una festa da ballo, viene avvelenata da una serva che lei aveva precedentemente rimproverato. </a:t>
            </a:r>
          </a:p>
          <a:p>
            <a:pPr algn="just"/>
            <a:endParaRPr lang="it-IT" dirty="0" smtClean="0">
              <a:solidFill>
                <a:schemeClr val="tx2">
                  <a:lumMod val="75000"/>
                </a:schemeClr>
              </a:solidFill>
            </a:endParaRPr>
          </a:p>
          <a:p>
            <a:pPr algn="just"/>
            <a:endParaRPr lang="it-IT" dirty="0" smtClean="0">
              <a:solidFill>
                <a:schemeClr val="tx2">
                  <a:lumMod val="75000"/>
                </a:schemeClr>
              </a:solidFill>
            </a:endParaRPr>
          </a:p>
          <a:p>
            <a:pPr algn="just"/>
            <a:endParaRPr lang="it-IT" dirty="0" smtClean="0">
              <a:solidFill>
                <a:schemeClr val="tx2">
                  <a:lumMod val="75000"/>
                </a:schemeClr>
              </a:solidFill>
            </a:endParaRPr>
          </a:p>
          <a:p>
            <a:pPr algn="just"/>
            <a:r>
              <a:rPr lang="it-IT" dirty="0" smtClean="0">
                <a:solidFill>
                  <a:schemeClr val="tx2">
                    <a:lumMod val="75000"/>
                  </a:schemeClr>
                </a:solidFill>
              </a:rPr>
              <a:t>Rimane paralizzata.</a:t>
            </a:r>
          </a:p>
          <a:p>
            <a:pPr algn="just">
              <a:buNone/>
            </a:pPr>
            <a:endParaRPr lang="it-IT" dirty="0" smtClean="0">
              <a:solidFill>
                <a:schemeClr val="tx2">
                  <a:lumMod val="75000"/>
                </a:schemeClr>
              </a:solidFill>
            </a:endParaRPr>
          </a:p>
        </p:txBody>
      </p:sp>
      <p:sp>
        <p:nvSpPr>
          <p:cNvPr id="3" name="Segnaposto numero diapositiva 2"/>
          <p:cNvSpPr>
            <a:spLocks noGrp="1"/>
          </p:cNvSpPr>
          <p:nvPr>
            <p:ph type="sldNum" sz="quarter" idx="15"/>
          </p:nvPr>
        </p:nvSpPr>
        <p:spPr>
          <a:xfrm>
            <a:off x="8512249" y="6384573"/>
            <a:ext cx="631751" cy="473427"/>
          </a:xfrm>
        </p:spPr>
        <p:txBody>
          <a:bodyPr/>
          <a:lstStyle/>
          <a:p>
            <a:fld id="{5B015062-D5B0-4B39-B185-647CB1C5E7A4}" type="slidenum">
              <a:rPr lang="it-IT" sz="2000" b="1" smtClean="0"/>
              <a:pPr/>
              <a:t>4</a:t>
            </a:fld>
            <a:endParaRPr lang="it-IT" sz="2000" b="1" dirty="0"/>
          </a:p>
        </p:txBody>
      </p:sp>
      <p:sp>
        <p:nvSpPr>
          <p:cNvPr id="4" name="Segnaposto piè di pagina 3"/>
          <p:cNvSpPr>
            <a:spLocks noGrp="1"/>
          </p:cNvSpPr>
          <p:nvPr>
            <p:ph type="ftr" sz="quarter" idx="16"/>
          </p:nvPr>
        </p:nvSpPr>
        <p:spPr>
          <a:xfrm>
            <a:off x="4139952" y="5805264"/>
            <a:ext cx="3581400" cy="384048"/>
          </a:xfrm>
        </p:spPr>
        <p:txBody>
          <a:bodyPr/>
          <a:lstStyle/>
          <a:p>
            <a:pPr algn="ctr"/>
            <a:r>
              <a:rPr lang="it-IT" dirty="0" smtClean="0"/>
              <a:t>Guarigione del paralitico, particolare, </a:t>
            </a:r>
          </a:p>
          <a:p>
            <a:pPr algn="ctr"/>
            <a:r>
              <a:rPr lang="it-IT" dirty="0" smtClean="0"/>
              <a:t>Mattana, </a:t>
            </a:r>
            <a:r>
              <a:rPr lang="it-IT" dirty="0" err="1" smtClean="0"/>
              <a:t>Wikimedia</a:t>
            </a:r>
            <a:endParaRPr lang="it-IT" dirty="0"/>
          </a:p>
        </p:txBody>
      </p:sp>
      <p:sp>
        <p:nvSpPr>
          <p:cNvPr id="5" name="Titolo 4"/>
          <p:cNvSpPr>
            <a:spLocks noGrp="1"/>
          </p:cNvSpPr>
          <p:nvPr>
            <p:ph type="title"/>
          </p:nvPr>
        </p:nvSpPr>
        <p:spPr>
          <a:xfrm>
            <a:off x="457200" y="152400"/>
            <a:ext cx="8229600" cy="540296"/>
          </a:xfrm>
        </p:spPr>
        <p:txBody>
          <a:bodyPr>
            <a:normAutofit fontScale="90000"/>
          </a:bodyPr>
          <a:lstStyle/>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20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692696"/>
            <a:ext cx="8229600" cy="5403304"/>
          </a:xfrm>
        </p:spPr>
        <p:txBody>
          <a:bodyPr/>
          <a:lstStyle/>
          <a:p>
            <a:pPr algn="just">
              <a:lnSpc>
                <a:spcPct val="150000"/>
              </a:lnSpc>
            </a:pPr>
            <a:r>
              <a:rPr lang="it-IT" dirty="0" smtClean="0">
                <a:solidFill>
                  <a:schemeClr val="tx2">
                    <a:lumMod val="75000"/>
                  </a:schemeClr>
                </a:solidFill>
              </a:rPr>
              <a:t>Giovanni Longo viene incaricato di andare a Napoli al seguito del Re.</a:t>
            </a:r>
          </a:p>
          <a:p>
            <a:pPr algn="just">
              <a:buNone/>
            </a:pPr>
            <a:endParaRPr lang="it-IT" dirty="0" smtClean="0">
              <a:solidFill>
                <a:schemeClr val="tx2">
                  <a:lumMod val="75000"/>
                </a:schemeClr>
              </a:solidFill>
            </a:endParaRPr>
          </a:p>
          <a:p>
            <a:pPr algn="just"/>
            <a:r>
              <a:rPr lang="it-IT" dirty="0" smtClean="0">
                <a:solidFill>
                  <a:schemeClr val="tx2">
                    <a:lumMod val="75000"/>
                  </a:schemeClr>
                </a:solidFill>
              </a:rPr>
              <a:t>Maria Lorenza è paralizzata. </a:t>
            </a:r>
          </a:p>
          <a:p>
            <a:pPr algn="just"/>
            <a:endParaRPr lang="it-IT" dirty="0" smtClean="0">
              <a:solidFill>
                <a:schemeClr val="tx2">
                  <a:lumMod val="75000"/>
                </a:schemeClr>
              </a:solidFill>
            </a:endParaRPr>
          </a:p>
          <a:p>
            <a:pPr algn="just"/>
            <a:r>
              <a:rPr lang="it-IT" dirty="0" smtClean="0">
                <a:solidFill>
                  <a:schemeClr val="tx2">
                    <a:lumMod val="75000"/>
                  </a:schemeClr>
                </a:solidFill>
              </a:rPr>
              <a:t>Che fare? </a:t>
            </a:r>
          </a:p>
          <a:p>
            <a:pPr algn="just">
              <a:buFont typeface="Wingdings" pitchFamily="2" charset="2"/>
              <a:buChar char="Ø"/>
            </a:pPr>
            <a:r>
              <a:rPr lang="it-IT" dirty="0" smtClean="0">
                <a:solidFill>
                  <a:schemeClr val="tx2">
                    <a:lumMod val="75000"/>
                  </a:schemeClr>
                </a:solidFill>
              </a:rPr>
              <a:t>   andare con il marito e la famiglia a Napoli</a:t>
            </a:r>
          </a:p>
          <a:p>
            <a:pPr algn="just">
              <a:buFont typeface="Wingdings" pitchFamily="2" charset="2"/>
              <a:buChar char="Ø"/>
            </a:pPr>
            <a:r>
              <a:rPr lang="it-IT" dirty="0" smtClean="0">
                <a:solidFill>
                  <a:schemeClr val="tx2">
                    <a:lumMod val="75000"/>
                  </a:schemeClr>
                </a:solidFill>
              </a:rPr>
              <a:t>   rimanere in Spagna per non essere di peso</a:t>
            </a:r>
          </a:p>
          <a:p>
            <a:endParaRPr lang="it-IT" dirty="0"/>
          </a:p>
        </p:txBody>
      </p:sp>
      <p:sp>
        <p:nvSpPr>
          <p:cNvPr id="3" name="Segnaposto numero diapositiva 2"/>
          <p:cNvSpPr>
            <a:spLocks noGrp="1"/>
          </p:cNvSpPr>
          <p:nvPr>
            <p:ph type="sldNum" sz="quarter" idx="15"/>
          </p:nvPr>
        </p:nvSpPr>
        <p:spPr>
          <a:xfrm>
            <a:off x="8534400" y="6400800"/>
            <a:ext cx="609600" cy="457200"/>
          </a:xfrm>
        </p:spPr>
        <p:txBody>
          <a:bodyPr/>
          <a:lstStyle/>
          <a:p>
            <a:fld id="{5B015062-D5B0-4B39-B185-647CB1C5E7A4}" type="slidenum">
              <a:rPr lang="it-IT" sz="2000" b="1" smtClean="0"/>
              <a:pPr/>
              <a:t>5</a:t>
            </a:fld>
            <a:endParaRPr lang="it-IT" sz="2000" b="1" dirty="0"/>
          </a:p>
        </p:txBody>
      </p:sp>
      <p:sp>
        <p:nvSpPr>
          <p:cNvPr id="4" name="Segnaposto piè di pagina 3"/>
          <p:cNvSpPr>
            <a:spLocks noGrp="1"/>
          </p:cNvSpPr>
          <p:nvPr>
            <p:ph type="ftr" sz="quarter" idx="16"/>
          </p:nvPr>
        </p:nvSpPr>
        <p:spPr/>
        <p:txBody>
          <a:bodyPr/>
          <a:lstStyle/>
          <a:p>
            <a:endParaRPr lang="it-IT"/>
          </a:p>
        </p:txBody>
      </p:sp>
      <p:sp>
        <p:nvSpPr>
          <p:cNvPr id="5" name="Titolo 4"/>
          <p:cNvSpPr>
            <a:spLocks noGrp="1"/>
          </p:cNvSpPr>
          <p:nvPr>
            <p:ph type="title"/>
          </p:nvPr>
        </p:nvSpPr>
        <p:spPr>
          <a:xfrm>
            <a:off x="457200" y="152400"/>
            <a:ext cx="8229600" cy="468288"/>
          </a:xfrm>
        </p:spPr>
        <p:txBody>
          <a:bodyPr>
            <a:normAutofit fontScale="90000"/>
          </a:bodyPr>
          <a:lstStyle/>
          <a:p>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5292080" y="6093296"/>
            <a:ext cx="2880320" cy="384048"/>
          </a:xfrm>
        </p:spPr>
        <p:txBody>
          <a:bodyPr/>
          <a:lstStyle/>
          <a:p>
            <a:pPr algn="ctr"/>
            <a:r>
              <a:rPr lang="it-IT" dirty="0" err="1" smtClean="0"/>
              <a:t>Wikimedia</a:t>
            </a:r>
            <a:endParaRPr lang="it-IT" dirty="0"/>
          </a:p>
        </p:txBody>
      </p:sp>
      <p:sp>
        <p:nvSpPr>
          <p:cNvPr id="3" name="Segnaposto numero diapositiva 2"/>
          <p:cNvSpPr>
            <a:spLocks noGrp="1"/>
          </p:cNvSpPr>
          <p:nvPr>
            <p:ph type="sldNum" sz="quarter" idx="12"/>
          </p:nvPr>
        </p:nvSpPr>
        <p:spPr>
          <a:xfrm>
            <a:off x="8534400" y="6400800"/>
            <a:ext cx="609600" cy="457200"/>
          </a:xfrm>
        </p:spPr>
        <p:txBody>
          <a:bodyPr/>
          <a:lstStyle/>
          <a:p>
            <a:fld id="{5B015062-D5B0-4B39-B185-647CB1C5E7A4}" type="slidenum">
              <a:rPr lang="it-IT" sz="2000" smtClean="0"/>
              <a:pPr/>
              <a:t>6</a:t>
            </a:fld>
            <a:endParaRPr lang="it-IT" sz="2000" dirty="0"/>
          </a:p>
        </p:txBody>
      </p:sp>
      <p:sp>
        <p:nvSpPr>
          <p:cNvPr id="6" name="Titolo 5"/>
          <p:cNvSpPr>
            <a:spLocks noGrp="1"/>
          </p:cNvSpPr>
          <p:nvPr>
            <p:ph type="title"/>
          </p:nvPr>
        </p:nvSpPr>
        <p:spPr>
          <a:xfrm>
            <a:off x="457200" y="152400"/>
            <a:ext cx="8229600" cy="468288"/>
          </a:xfrm>
        </p:spPr>
        <p:txBody>
          <a:bodyPr>
            <a:normAutofit fontScale="90000"/>
          </a:bodyPr>
          <a:lstStyle/>
          <a:p>
            <a:endParaRPr lang="it-IT" dirty="0"/>
          </a:p>
        </p:txBody>
      </p:sp>
      <p:sp>
        <p:nvSpPr>
          <p:cNvPr id="7" name="Segnaposto contenuto 6"/>
          <p:cNvSpPr>
            <a:spLocks noGrp="1"/>
          </p:cNvSpPr>
          <p:nvPr>
            <p:ph sz="half" idx="1"/>
          </p:nvPr>
        </p:nvSpPr>
        <p:spPr>
          <a:xfrm>
            <a:off x="457200" y="980728"/>
            <a:ext cx="4059936" cy="5115272"/>
          </a:xfrm>
        </p:spPr>
        <p:txBody>
          <a:bodyPr>
            <a:normAutofit lnSpcReduction="10000"/>
          </a:bodyPr>
          <a:lstStyle/>
          <a:p>
            <a:pPr algn="just">
              <a:buNone/>
            </a:pPr>
            <a:endParaRPr lang="it-IT" dirty="0" smtClean="0">
              <a:solidFill>
                <a:schemeClr val="tx2">
                  <a:lumMod val="75000"/>
                </a:schemeClr>
              </a:solidFill>
            </a:endParaRPr>
          </a:p>
          <a:p>
            <a:pPr algn="just">
              <a:lnSpc>
                <a:spcPct val="150000"/>
              </a:lnSpc>
            </a:pPr>
            <a:r>
              <a:rPr lang="it-IT" dirty="0" smtClean="0">
                <a:solidFill>
                  <a:schemeClr val="tx2">
                    <a:lumMod val="75000"/>
                  </a:schemeClr>
                </a:solidFill>
              </a:rPr>
              <a:t>Chiede consiglio al confessore che la manda da un eremita, il quale le dice di seguire il marito perché a Napoli il Signore si sarebbe servito di lei per compiere delle opere.</a:t>
            </a:r>
            <a:endParaRPr lang="it-IT" dirty="0">
              <a:solidFill>
                <a:schemeClr val="tx2">
                  <a:lumMod val="75000"/>
                </a:schemeClr>
              </a:solidFill>
            </a:endParaRPr>
          </a:p>
        </p:txBody>
      </p:sp>
      <p:pic>
        <p:nvPicPr>
          <p:cNvPr id="9" name="Segnaposto contenuto 8" descr="confessione,dominio pubblico.jpg"/>
          <p:cNvPicPr>
            <a:picLocks noGrp="1" noChangeAspect="1"/>
          </p:cNvPicPr>
          <p:nvPr>
            <p:ph sz="half" idx="2"/>
          </p:nvPr>
        </p:nvPicPr>
        <p:blipFill>
          <a:blip r:embed="rId2" cstate="print"/>
          <a:stretch>
            <a:fillRect/>
          </a:stretch>
        </p:blipFill>
        <p:spPr>
          <a:xfrm>
            <a:off x="5153819" y="1524000"/>
            <a:ext cx="3048000" cy="4572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sz="quarter" idx="1"/>
          </p:nvPr>
        </p:nvSpPr>
        <p:spPr>
          <a:xfrm>
            <a:off x="457200" y="1628800"/>
            <a:ext cx="8291264" cy="4543400"/>
          </a:xfrm>
        </p:spPr>
        <p:txBody>
          <a:bodyPr>
            <a:normAutofit/>
          </a:bodyPr>
          <a:lstStyle/>
          <a:p>
            <a:pPr>
              <a:buNone/>
            </a:pPr>
            <a:endParaRPr lang="it-IT" b="1" dirty="0" smtClean="0">
              <a:solidFill>
                <a:schemeClr val="tx2">
                  <a:lumMod val="75000"/>
                </a:schemeClr>
              </a:solidFill>
            </a:endParaRPr>
          </a:p>
          <a:p>
            <a:pPr>
              <a:lnSpc>
                <a:spcPct val="150000"/>
              </a:lnSpc>
            </a:pPr>
            <a:r>
              <a:rPr lang="it-IT" b="1" dirty="0" smtClean="0">
                <a:solidFill>
                  <a:schemeClr val="tx2">
                    <a:lumMod val="75000"/>
                  </a:schemeClr>
                </a:solidFill>
              </a:rPr>
              <a:t>Il 4 settembre</a:t>
            </a:r>
            <a:r>
              <a:rPr lang="it-IT" dirty="0" smtClean="0">
                <a:solidFill>
                  <a:schemeClr val="tx2">
                    <a:lumMod val="75000"/>
                  </a:schemeClr>
                </a:solidFill>
              </a:rPr>
              <a:t>: il re Ferdinando d’Aragona con la flotta navale spagnola salpò dal porto di Barcellona, navigò per due mesi costeggiando la Francia e la Liguria per raggiungere il porto di Napoli il 1° novembre. </a:t>
            </a:r>
          </a:p>
          <a:p>
            <a:endParaRPr lang="it-IT" dirty="0" smtClean="0">
              <a:solidFill>
                <a:schemeClr val="tx2">
                  <a:lumMod val="75000"/>
                </a:schemeClr>
              </a:solidFill>
            </a:endParaRPr>
          </a:p>
          <a:p>
            <a:r>
              <a:rPr lang="it-IT" dirty="0" smtClean="0">
                <a:solidFill>
                  <a:schemeClr val="tx2">
                    <a:lumMod val="75000"/>
                  </a:schemeClr>
                </a:solidFill>
              </a:rPr>
              <a:t>Al seguito de Re sbarcava la famiglia Longo.  </a:t>
            </a:r>
          </a:p>
          <a:p>
            <a:endParaRPr lang="it-IT" dirty="0">
              <a:solidFill>
                <a:schemeClr val="tx2">
                  <a:lumMod val="75000"/>
                </a:schemeClr>
              </a:solidFill>
            </a:endParaRPr>
          </a:p>
        </p:txBody>
      </p:sp>
      <p:sp>
        <p:nvSpPr>
          <p:cNvPr id="3" name="Segnaposto testo 2"/>
          <p:cNvSpPr>
            <a:spLocks noGrp="1"/>
          </p:cNvSpPr>
          <p:nvPr>
            <p:ph type="body" idx="2"/>
          </p:nvPr>
        </p:nvSpPr>
        <p:spPr>
          <a:xfrm>
            <a:off x="6156176" y="5949280"/>
            <a:ext cx="2249832" cy="648072"/>
          </a:xfrm>
        </p:spPr>
        <p:txBody>
          <a:bodyPr/>
          <a:lstStyle/>
          <a:p>
            <a:endParaRPr lang="it-IT" dirty="0"/>
          </a:p>
        </p:txBody>
      </p:sp>
      <p:sp>
        <p:nvSpPr>
          <p:cNvPr id="4" name="Titolo 3"/>
          <p:cNvSpPr>
            <a:spLocks noGrp="1"/>
          </p:cNvSpPr>
          <p:nvPr>
            <p:ph type="title"/>
          </p:nvPr>
        </p:nvSpPr>
        <p:spPr>
          <a:xfrm>
            <a:off x="3419872" y="404664"/>
            <a:ext cx="1981200" cy="1066800"/>
          </a:xfrm>
          <a:effectLst>
            <a:outerShdw blurRad="50800" dist="38100" dir="16200000" rotWithShape="0">
              <a:prstClr val="black">
                <a:alpha val="40000"/>
              </a:prstClr>
            </a:outerShdw>
          </a:effectLst>
        </p:spPr>
        <p:txBody>
          <a:bodyPr>
            <a:normAutofit fontScale="90000"/>
          </a:bodyPr>
          <a:lstStyle/>
          <a:p>
            <a:pPr algn="ctr"/>
            <a:r>
              <a:rPr lang="it-IT" sz="6600" dirty="0" smtClean="0">
                <a:solidFill>
                  <a:srgbClr val="FFC000"/>
                </a:solidFill>
              </a:rPr>
              <a:t>1506</a:t>
            </a:r>
            <a:endParaRPr lang="it-IT" dirty="0">
              <a:solidFill>
                <a:srgbClr val="FFC000"/>
              </a:solidFill>
            </a:endParaRPr>
          </a:p>
        </p:txBody>
      </p:sp>
      <p:sp>
        <p:nvSpPr>
          <p:cNvPr id="5" name="Segnaposto numero diapositiva 4"/>
          <p:cNvSpPr>
            <a:spLocks noGrp="1"/>
          </p:cNvSpPr>
          <p:nvPr>
            <p:ph type="sldNum" sz="quarter" idx="15"/>
          </p:nvPr>
        </p:nvSpPr>
        <p:spPr>
          <a:xfrm>
            <a:off x="8534400" y="6400800"/>
            <a:ext cx="609600" cy="457200"/>
          </a:xfrm>
        </p:spPr>
        <p:txBody>
          <a:bodyPr/>
          <a:lstStyle/>
          <a:p>
            <a:fld id="{5B015062-D5B0-4B39-B185-647CB1C5E7A4}" type="slidenum">
              <a:rPr lang="it-IT" sz="2000" b="1" smtClean="0"/>
              <a:pPr/>
              <a:t>7</a:t>
            </a:fld>
            <a:endParaRPr lang="it-IT" sz="2000" b="1" dirty="0"/>
          </a:p>
        </p:txBody>
      </p:sp>
      <p:sp>
        <p:nvSpPr>
          <p:cNvPr id="6" name="Segnaposto piè di pagina 5"/>
          <p:cNvSpPr>
            <a:spLocks noGrp="1"/>
          </p:cNvSpPr>
          <p:nvPr>
            <p:ph type="ftr" sz="quarter" idx="16"/>
          </p:nvPr>
        </p:nvSpPr>
        <p:spPr/>
        <p:txBody>
          <a:bodyPr/>
          <a:lstStyle/>
          <a:p>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contenuto 9" descr="Regions_of_Europe_Map-autore Koyos.png"/>
          <p:cNvPicPr>
            <a:picLocks noGrp="1" noChangeAspect="1"/>
          </p:cNvPicPr>
          <p:nvPr>
            <p:ph idx="1"/>
          </p:nvPr>
        </p:nvPicPr>
        <p:blipFill>
          <a:blip r:embed="rId2" cstate="print"/>
          <a:stretch>
            <a:fillRect/>
          </a:stretch>
        </p:blipFill>
        <p:spPr>
          <a:xfrm>
            <a:off x="971600" y="836712"/>
            <a:ext cx="7272808" cy="5184575"/>
          </a:xfrm>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pic>
      <p:sp>
        <p:nvSpPr>
          <p:cNvPr id="2" name="Segnaposto numero diapositiva 1"/>
          <p:cNvSpPr>
            <a:spLocks noGrp="1"/>
          </p:cNvSpPr>
          <p:nvPr>
            <p:ph type="sldNum" sz="quarter" idx="15"/>
          </p:nvPr>
        </p:nvSpPr>
        <p:spPr>
          <a:xfrm>
            <a:off x="8534400" y="6400800"/>
            <a:ext cx="609600" cy="457200"/>
          </a:xfrm>
        </p:spPr>
        <p:txBody>
          <a:bodyPr/>
          <a:lstStyle/>
          <a:p>
            <a:fld id="{5B015062-D5B0-4B39-B185-647CB1C5E7A4}" type="slidenum">
              <a:rPr lang="it-IT" sz="2000" b="1" smtClean="0"/>
              <a:pPr/>
              <a:t>8</a:t>
            </a:fld>
            <a:endParaRPr lang="it-IT" sz="2000" b="1" dirty="0"/>
          </a:p>
        </p:txBody>
      </p:sp>
      <p:sp>
        <p:nvSpPr>
          <p:cNvPr id="8" name="Titolo 7"/>
          <p:cNvSpPr>
            <a:spLocks noGrp="1"/>
          </p:cNvSpPr>
          <p:nvPr>
            <p:ph type="title"/>
          </p:nvPr>
        </p:nvSpPr>
        <p:spPr>
          <a:xfrm>
            <a:off x="457200" y="152400"/>
            <a:ext cx="8229600" cy="540296"/>
          </a:xfrm>
        </p:spPr>
        <p:txBody>
          <a:bodyPr>
            <a:normAutofit fontScale="90000"/>
          </a:bodyPr>
          <a:lstStyle/>
          <a:p>
            <a:r>
              <a:rPr lang="it-IT" dirty="0" smtClean="0"/>
              <a:t> </a:t>
            </a:r>
            <a:endParaRPr lang="it-IT" dirty="0"/>
          </a:p>
        </p:txBody>
      </p:sp>
      <p:sp>
        <p:nvSpPr>
          <p:cNvPr id="4" name="CasellaDiTesto 3"/>
          <p:cNvSpPr txBox="1"/>
          <p:nvPr/>
        </p:nvSpPr>
        <p:spPr>
          <a:xfrm rot="20571315">
            <a:off x="1835696" y="3861048"/>
            <a:ext cx="1512168" cy="461665"/>
          </a:xfrm>
          <a:prstGeom prst="rect">
            <a:avLst/>
          </a:prstGeom>
          <a:noFill/>
        </p:spPr>
        <p:txBody>
          <a:bodyPr wrap="square" rtlCol="0">
            <a:spAutoFit/>
          </a:bodyPr>
          <a:lstStyle/>
          <a:p>
            <a:pPr algn="ctr"/>
            <a:r>
              <a:rPr lang="it-IT" sz="2400" cap="all" dirty="0" smtClean="0">
                <a:solidFill>
                  <a:schemeClr val="bg1"/>
                </a:solidFill>
              </a:rPr>
              <a:t>Spagna</a:t>
            </a:r>
            <a:endParaRPr lang="it-IT" cap="all" dirty="0">
              <a:solidFill>
                <a:schemeClr val="bg1"/>
              </a:solidFill>
            </a:endParaRPr>
          </a:p>
        </p:txBody>
      </p:sp>
      <p:sp>
        <p:nvSpPr>
          <p:cNvPr id="5" name="CasellaDiTesto 4"/>
          <p:cNvSpPr txBox="1"/>
          <p:nvPr/>
        </p:nvSpPr>
        <p:spPr>
          <a:xfrm>
            <a:off x="3635896" y="2420888"/>
            <a:ext cx="1512168" cy="461665"/>
          </a:xfrm>
          <a:prstGeom prst="rect">
            <a:avLst/>
          </a:prstGeom>
          <a:noFill/>
        </p:spPr>
        <p:txBody>
          <a:bodyPr wrap="square" rtlCol="0">
            <a:spAutoFit/>
          </a:bodyPr>
          <a:lstStyle/>
          <a:p>
            <a:pPr algn="ctr"/>
            <a:r>
              <a:rPr lang="it-IT" sz="2400" dirty="0" smtClean="0">
                <a:solidFill>
                  <a:schemeClr val="bg1"/>
                </a:solidFill>
              </a:rPr>
              <a:t>FRANCIA</a:t>
            </a:r>
            <a:endParaRPr lang="it-IT" sz="2400" dirty="0">
              <a:solidFill>
                <a:schemeClr val="bg1"/>
              </a:solidFill>
            </a:endParaRPr>
          </a:p>
        </p:txBody>
      </p:sp>
      <p:sp>
        <p:nvSpPr>
          <p:cNvPr id="6" name="CasellaDiTesto 5"/>
          <p:cNvSpPr txBox="1"/>
          <p:nvPr/>
        </p:nvSpPr>
        <p:spPr>
          <a:xfrm>
            <a:off x="4716016" y="3501008"/>
            <a:ext cx="1512168" cy="461665"/>
          </a:xfrm>
          <a:prstGeom prst="rect">
            <a:avLst/>
          </a:prstGeom>
          <a:noFill/>
        </p:spPr>
        <p:txBody>
          <a:bodyPr wrap="square" rtlCol="0">
            <a:spAutoFit/>
          </a:bodyPr>
          <a:lstStyle/>
          <a:p>
            <a:pPr algn="ctr"/>
            <a:r>
              <a:rPr lang="it-IT" sz="2400" dirty="0" smtClean="0">
                <a:solidFill>
                  <a:schemeClr val="bg1"/>
                </a:solidFill>
              </a:rPr>
              <a:t>ITALIA</a:t>
            </a:r>
            <a:endParaRPr lang="it-IT" sz="2400" dirty="0">
              <a:solidFill>
                <a:schemeClr val="bg1"/>
              </a:solidFill>
            </a:endParaRPr>
          </a:p>
        </p:txBody>
      </p:sp>
      <p:sp>
        <p:nvSpPr>
          <p:cNvPr id="7" name="CasellaDiTesto 6"/>
          <p:cNvSpPr txBox="1"/>
          <p:nvPr/>
        </p:nvSpPr>
        <p:spPr>
          <a:xfrm>
            <a:off x="2771800" y="4077072"/>
            <a:ext cx="1728192" cy="369332"/>
          </a:xfrm>
          <a:prstGeom prst="rect">
            <a:avLst/>
          </a:prstGeom>
          <a:noFill/>
        </p:spPr>
        <p:txBody>
          <a:bodyPr wrap="square" rtlCol="0">
            <a:spAutoFit/>
          </a:bodyPr>
          <a:lstStyle/>
          <a:p>
            <a:pPr algn="ctr"/>
            <a:r>
              <a:rPr lang="it-IT" dirty="0" smtClean="0">
                <a:solidFill>
                  <a:schemeClr val="bg1"/>
                </a:solidFill>
              </a:rPr>
              <a:t>Catalogna</a:t>
            </a:r>
            <a:endParaRPr lang="it-IT" dirty="0">
              <a:solidFill>
                <a:schemeClr val="bg1"/>
              </a:solidFill>
            </a:endParaRPr>
          </a:p>
        </p:txBody>
      </p:sp>
      <p:sp>
        <p:nvSpPr>
          <p:cNvPr id="9" name="CasellaDiTesto 8"/>
          <p:cNvSpPr txBox="1"/>
          <p:nvPr/>
        </p:nvSpPr>
        <p:spPr>
          <a:xfrm>
            <a:off x="5436096" y="4797152"/>
            <a:ext cx="1368152" cy="369332"/>
          </a:xfrm>
          <a:prstGeom prst="rect">
            <a:avLst/>
          </a:prstGeom>
          <a:noFill/>
        </p:spPr>
        <p:txBody>
          <a:bodyPr wrap="square" rtlCol="0">
            <a:spAutoFit/>
          </a:bodyPr>
          <a:lstStyle/>
          <a:p>
            <a:pPr algn="ctr"/>
            <a:r>
              <a:rPr lang="it-IT" dirty="0" smtClean="0">
                <a:solidFill>
                  <a:schemeClr val="bg1"/>
                </a:solidFill>
              </a:rPr>
              <a:t>Napoli</a:t>
            </a:r>
            <a:endParaRPr lang="it-IT" dirty="0">
              <a:solidFill>
                <a:schemeClr val="bg1"/>
              </a:solidFill>
            </a:endParaRPr>
          </a:p>
        </p:txBody>
      </p:sp>
      <p:sp>
        <p:nvSpPr>
          <p:cNvPr id="11" name="Segnaposto piè di pagina 10"/>
          <p:cNvSpPr>
            <a:spLocks noGrp="1"/>
          </p:cNvSpPr>
          <p:nvPr>
            <p:ph type="ftr" sz="quarter" idx="16"/>
          </p:nvPr>
        </p:nvSpPr>
        <p:spPr>
          <a:xfrm>
            <a:off x="899592" y="6093296"/>
            <a:ext cx="3581400" cy="384048"/>
          </a:xfrm>
        </p:spPr>
        <p:txBody>
          <a:bodyPr/>
          <a:lstStyle/>
          <a:p>
            <a:pPr algn="ctr"/>
            <a:r>
              <a:rPr lang="it-IT" sz="1400" dirty="0" smtClean="0"/>
              <a:t> </a:t>
            </a:r>
            <a:r>
              <a:rPr lang="it-IT" sz="1400" dirty="0" err="1" smtClean="0"/>
              <a:t>Koyos</a:t>
            </a:r>
            <a:r>
              <a:rPr lang="it-IT" sz="1400" dirty="0" smtClean="0"/>
              <a:t> - </a:t>
            </a:r>
            <a:r>
              <a:rPr lang="it-IT" sz="1400" dirty="0" err="1" smtClean="0"/>
              <a:t>Wikimedia</a:t>
            </a:r>
            <a:endParaRPr lang="it-IT" sz="1400" dirty="0"/>
          </a:p>
        </p:txBody>
      </p:sp>
      <p:sp>
        <p:nvSpPr>
          <p:cNvPr id="13" name="Figura a mano libera 12"/>
          <p:cNvSpPr/>
          <p:nvPr/>
        </p:nvSpPr>
        <p:spPr>
          <a:xfrm>
            <a:off x="3823855" y="4006273"/>
            <a:ext cx="2327563" cy="1161472"/>
          </a:xfrm>
          <a:custGeom>
            <a:avLst/>
            <a:gdLst>
              <a:gd name="connsiteX0" fmla="*/ 0 w 2327563"/>
              <a:gd name="connsiteY0" fmla="*/ 219363 h 1161472"/>
              <a:gd name="connsiteX1" fmla="*/ 263236 w 2327563"/>
              <a:gd name="connsiteY1" fmla="*/ 607291 h 1161472"/>
              <a:gd name="connsiteX2" fmla="*/ 471054 w 2327563"/>
              <a:gd name="connsiteY2" fmla="*/ 122382 h 1161472"/>
              <a:gd name="connsiteX3" fmla="*/ 928254 w 2327563"/>
              <a:gd name="connsiteY3" fmla="*/ 344054 h 1161472"/>
              <a:gd name="connsiteX4" fmla="*/ 1385454 w 2327563"/>
              <a:gd name="connsiteY4" fmla="*/ 108527 h 1161472"/>
              <a:gd name="connsiteX5" fmla="*/ 1828800 w 2327563"/>
              <a:gd name="connsiteY5" fmla="*/ 995218 h 1161472"/>
              <a:gd name="connsiteX6" fmla="*/ 2327563 w 2327563"/>
              <a:gd name="connsiteY6" fmla="*/ 1106054 h 116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7563" h="1161472">
                <a:moveTo>
                  <a:pt x="0" y="219363"/>
                </a:moveTo>
                <a:cubicBezTo>
                  <a:pt x="92363" y="421408"/>
                  <a:pt x="184727" y="623454"/>
                  <a:pt x="263236" y="607291"/>
                </a:cubicBezTo>
                <a:cubicBezTo>
                  <a:pt x="341745" y="591128"/>
                  <a:pt x="360218" y="166255"/>
                  <a:pt x="471054" y="122382"/>
                </a:cubicBezTo>
                <a:cubicBezTo>
                  <a:pt x="581890" y="78509"/>
                  <a:pt x="775854" y="346363"/>
                  <a:pt x="928254" y="344054"/>
                </a:cubicBezTo>
                <a:cubicBezTo>
                  <a:pt x="1080654" y="341745"/>
                  <a:pt x="1235363" y="0"/>
                  <a:pt x="1385454" y="108527"/>
                </a:cubicBezTo>
                <a:cubicBezTo>
                  <a:pt x="1535545" y="217054"/>
                  <a:pt x="1671782" y="828964"/>
                  <a:pt x="1828800" y="995218"/>
                </a:cubicBezTo>
                <a:cubicBezTo>
                  <a:pt x="1985818" y="1161472"/>
                  <a:pt x="2253672" y="1087581"/>
                  <a:pt x="2327563" y="1106054"/>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algn="ctr">
              <a:lnSpc>
                <a:spcPct val="150000"/>
              </a:lnSpc>
              <a:buNone/>
            </a:pPr>
            <a:r>
              <a:rPr lang="it-IT" b="1" dirty="0" smtClean="0">
                <a:solidFill>
                  <a:schemeClr val="tx2">
                    <a:lumMod val="75000"/>
                  </a:schemeClr>
                </a:solidFill>
              </a:rPr>
              <a:t>30 giugno </a:t>
            </a:r>
          </a:p>
          <a:p>
            <a:pPr algn="just">
              <a:lnSpc>
                <a:spcPct val="150000"/>
              </a:lnSpc>
            </a:pPr>
            <a:r>
              <a:rPr lang="it-IT" dirty="0" smtClean="0">
                <a:solidFill>
                  <a:schemeClr val="tx2">
                    <a:lumMod val="75000"/>
                  </a:schemeClr>
                </a:solidFill>
              </a:rPr>
              <a:t>il re Ferdinando il Cattolico lasciò Napoli per tornare in Spagna; Giovanni per lavoro dovette accompagnarlo lasciando Maria con i figli e il genero a Napoli.</a:t>
            </a:r>
          </a:p>
          <a:p>
            <a:pPr algn="just">
              <a:lnSpc>
                <a:spcPct val="150000"/>
              </a:lnSpc>
            </a:pPr>
            <a:r>
              <a:rPr lang="it-IT" dirty="0" smtClean="0">
                <a:solidFill>
                  <a:schemeClr val="tx2">
                    <a:lumMod val="75000"/>
                  </a:schemeClr>
                </a:solidFill>
              </a:rPr>
              <a:t>Giovanni muore e Maria Lorenza rimane vedova, con tre figli, in una città straniera.</a:t>
            </a:r>
          </a:p>
          <a:p>
            <a:pPr algn="just">
              <a:lnSpc>
                <a:spcPct val="150000"/>
              </a:lnSpc>
            </a:pPr>
            <a:endParaRPr lang="it-IT" dirty="0">
              <a:solidFill>
                <a:schemeClr val="tx2">
                  <a:lumMod val="75000"/>
                </a:schemeClr>
              </a:solidFill>
            </a:endParaRPr>
          </a:p>
        </p:txBody>
      </p:sp>
      <p:sp>
        <p:nvSpPr>
          <p:cNvPr id="3" name="Segnaposto numero diapositiva 2"/>
          <p:cNvSpPr>
            <a:spLocks noGrp="1"/>
          </p:cNvSpPr>
          <p:nvPr>
            <p:ph type="sldNum" sz="quarter" idx="15"/>
          </p:nvPr>
        </p:nvSpPr>
        <p:spPr>
          <a:xfrm>
            <a:off x="8534400" y="6400800"/>
            <a:ext cx="609600" cy="457200"/>
          </a:xfrm>
        </p:spPr>
        <p:txBody>
          <a:bodyPr/>
          <a:lstStyle/>
          <a:p>
            <a:fld id="{5B015062-D5B0-4B39-B185-647CB1C5E7A4}" type="slidenum">
              <a:rPr lang="it-IT" sz="2000" b="1" smtClean="0"/>
              <a:pPr/>
              <a:t>9</a:t>
            </a:fld>
            <a:endParaRPr lang="it-IT" sz="2000" b="1" dirty="0"/>
          </a:p>
        </p:txBody>
      </p:sp>
      <p:sp>
        <p:nvSpPr>
          <p:cNvPr id="4" name="Segnaposto piè di pagina 3"/>
          <p:cNvSpPr>
            <a:spLocks noGrp="1"/>
          </p:cNvSpPr>
          <p:nvPr>
            <p:ph type="ftr" sz="quarter" idx="16"/>
          </p:nvPr>
        </p:nvSpPr>
        <p:spPr/>
        <p:txBody>
          <a:bodyPr/>
          <a:lstStyle/>
          <a:p>
            <a:endParaRPr lang="it-IT"/>
          </a:p>
        </p:txBody>
      </p:sp>
      <p:sp>
        <p:nvSpPr>
          <p:cNvPr id="5" name="Titolo 4"/>
          <p:cNvSpPr>
            <a:spLocks noGrp="1"/>
          </p:cNvSpPr>
          <p:nvPr>
            <p:ph type="title"/>
          </p:nvPr>
        </p:nvSpPr>
        <p:spPr>
          <a:effectLst>
            <a:outerShdw blurRad="50800" dist="38100" dir="16200000" rotWithShape="0">
              <a:prstClr val="black">
                <a:alpha val="40000"/>
              </a:prstClr>
            </a:outerShdw>
          </a:effectLst>
        </p:spPr>
        <p:txBody>
          <a:bodyPr>
            <a:normAutofit/>
          </a:bodyPr>
          <a:lstStyle/>
          <a:p>
            <a:pPr algn="ctr"/>
            <a:r>
              <a:rPr lang="it-IT" sz="6600" b="1" dirty="0" smtClean="0">
                <a:solidFill>
                  <a:srgbClr val="FFC000"/>
                </a:solidFill>
              </a:rPr>
              <a:t>1507</a:t>
            </a:r>
            <a:endParaRPr lang="it-IT" sz="4800" dirty="0">
              <a:solidFill>
                <a:srgbClr val="FFC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444</TotalTime>
  <Words>628</Words>
  <Application>Microsoft Office PowerPoint</Application>
  <PresentationFormat>Presentazione su schermo (4:3)</PresentationFormat>
  <Paragraphs>147</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Carta</vt:lpstr>
      <vt:lpstr>Maria Lorenza Longo</vt:lpstr>
      <vt:lpstr>1463</vt:lpstr>
      <vt:lpstr>1483</vt:lpstr>
      <vt:lpstr>Presentazione standard di PowerPoint</vt:lpstr>
      <vt:lpstr>Presentazione standard di PowerPoint</vt:lpstr>
      <vt:lpstr>Presentazione standard di PowerPoint</vt:lpstr>
      <vt:lpstr>1506</vt:lpstr>
      <vt:lpstr> </vt:lpstr>
      <vt:lpstr>1507</vt:lpstr>
      <vt:lpstr>1510</vt:lpstr>
      <vt:lpstr>Presentazione standard di PowerPoint</vt:lpstr>
      <vt:lpstr>Presentazione standard di PowerPoint</vt:lpstr>
      <vt:lpstr>1522</vt:lpstr>
      <vt:lpstr>1530</vt:lpstr>
      <vt:lpstr>1533</vt:lpstr>
      <vt:lpstr>1534</vt:lpstr>
      <vt:lpstr>1535</vt:lpstr>
      <vt:lpstr>1538</vt:lpstr>
      <vt:lpstr>1538</vt:lpstr>
      <vt:lpstr>1539 </vt:lpstr>
      <vt:lpstr>Bibliografia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lorenza longo</dc:title>
  <dc:creator>monica</dc:creator>
  <cp:lastModifiedBy>WIND</cp:lastModifiedBy>
  <cp:revision>106</cp:revision>
  <dcterms:created xsi:type="dcterms:W3CDTF">2016-03-01T10:42:47Z</dcterms:created>
  <dcterms:modified xsi:type="dcterms:W3CDTF">2020-11-29T11:21:22Z</dcterms:modified>
</cp:coreProperties>
</file>